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2" r:id="rId4"/>
    <p:sldId id="273" r:id="rId5"/>
    <p:sldId id="272" r:id="rId6"/>
    <p:sldId id="267" r:id="rId7"/>
    <p:sldId id="263" r:id="rId8"/>
    <p:sldId id="266" r:id="rId9"/>
    <p:sldId id="268" r:id="rId10"/>
    <p:sldId id="269" r:id="rId11"/>
    <p:sldId id="270" r:id="rId12"/>
    <p:sldId id="271" r:id="rId13"/>
    <p:sldId id="257" r:id="rId14"/>
    <p:sldId id="264" r:id="rId15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C010B-B62C-48EA-98E2-21EAA0113C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D5C097-521F-4D6E-95FE-A564BAA2702B}">
      <dgm:prSet/>
      <dgm:spPr/>
      <dgm:t>
        <a:bodyPr/>
        <a:lstStyle/>
        <a:p>
          <a:r>
            <a:rPr lang="hr-HR"/>
            <a:t>Osigurajte kopije prezentacijskih materijala i planove ploča.</a:t>
          </a:r>
          <a:endParaRPr lang="en-US"/>
        </a:p>
      </dgm:t>
    </dgm:pt>
    <dgm:pt modelId="{6CE2317C-4C83-4AF1-8742-3EE475A0BB0F}" type="parTrans" cxnId="{874247B7-2CCE-4817-BAD1-E22CC0620F50}">
      <dgm:prSet/>
      <dgm:spPr/>
      <dgm:t>
        <a:bodyPr/>
        <a:lstStyle/>
        <a:p>
          <a:endParaRPr lang="en-US"/>
        </a:p>
      </dgm:t>
    </dgm:pt>
    <dgm:pt modelId="{039E109A-182A-468C-B5A9-3C654B2FDAD9}" type="sibTrans" cxnId="{874247B7-2CCE-4817-BAD1-E22CC0620F50}">
      <dgm:prSet/>
      <dgm:spPr/>
      <dgm:t>
        <a:bodyPr/>
        <a:lstStyle/>
        <a:p>
          <a:endParaRPr lang="en-US"/>
        </a:p>
      </dgm:t>
    </dgm:pt>
    <dgm:pt modelId="{44B278E0-E332-429F-BFA9-BF50B06F74F9}">
      <dgm:prSet/>
      <dgm:spPr/>
      <dgm:t>
        <a:bodyPr/>
        <a:lstStyle/>
        <a:p>
          <a:r>
            <a:rPr lang="hr-HR"/>
            <a:t>Koristite video materijale.</a:t>
          </a:r>
          <a:endParaRPr lang="en-US"/>
        </a:p>
      </dgm:t>
    </dgm:pt>
    <dgm:pt modelId="{0B17EF02-95BD-4D91-B9F4-BF1E5B410CED}" type="parTrans" cxnId="{A779D49F-3296-40BC-91B8-8EC08AA70AA7}">
      <dgm:prSet/>
      <dgm:spPr/>
      <dgm:t>
        <a:bodyPr/>
        <a:lstStyle/>
        <a:p>
          <a:endParaRPr lang="en-US"/>
        </a:p>
      </dgm:t>
    </dgm:pt>
    <dgm:pt modelId="{E43D1938-DD61-4852-812A-EE00E41E4BCE}" type="sibTrans" cxnId="{A779D49F-3296-40BC-91B8-8EC08AA70AA7}">
      <dgm:prSet/>
      <dgm:spPr/>
      <dgm:t>
        <a:bodyPr/>
        <a:lstStyle/>
        <a:p>
          <a:endParaRPr lang="en-US"/>
        </a:p>
      </dgm:t>
    </dgm:pt>
    <dgm:pt modelId="{6BBFAE42-1A7E-4624-951A-F9B756D9688F}">
      <dgm:prSet/>
      <dgm:spPr/>
      <dgm:t>
        <a:bodyPr/>
        <a:lstStyle/>
        <a:p>
          <a:r>
            <a:rPr lang="hr-HR"/>
            <a:t>Osigurajte mjesta za sjedenje u prednjem dijelu sobe kako biste smanjili ometanja.</a:t>
          </a:r>
          <a:endParaRPr lang="en-US"/>
        </a:p>
      </dgm:t>
    </dgm:pt>
    <dgm:pt modelId="{D194A434-27AF-4C70-AF2F-0E848C02239A}" type="parTrans" cxnId="{B0ED3DC9-DC1A-4992-BCB9-AC405B2065FE}">
      <dgm:prSet/>
      <dgm:spPr/>
      <dgm:t>
        <a:bodyPr/>
        <a:lstStyle/>
        <a:p>
          <a:endParaRPr lang="en-US"/>
        </a:p>
      </dgm:t>
    </dgm:pt>
    <dgm:pt modelId="{6E439C3A-501C-4D11-B918-AA58A8ABCD4F}" type="sibTrans" cxnId="{B0ED3DC9-DC1A-4992-BCB9-AC405B2065FE}">
      <dgm:prSet/>
      <dgm:spPr/>
      <dgm:t>
        <a:bodyPr/>
        <a:lstStyle/>
        <a:p>
          <a:endParaRPr lang="en-US"/>
        </a:p>
      </dgm:t>
    </dgm:pt>
    <dgm:pt modelId="{BF79A8B4-121C-4415-B1EF-1068C7382416}">
      <dgm:prSet/>
      <dgm:spPr/>
      <dgm:t>
        <a:bodyPr/>
        <a:lstStyle/>
        <a:p>
          <a:r>
            <a:rPr lang="hr-HR"/>
            <a:t>Osigurajte povremene stanke.</a:t>
          </a:r>
          <a:endParaRPr lang="en-US"/>
        </a:p>
      </dgm:t>
    </dgm:pt>
    <dgm:pt modelId="{1101BE53-5CFC-4FED-8DE3-FCA8F36CDE44}" type="parTrans" cxnId="{E3214C31-B512-4EFC-9D4C-93EE318E450A}">
      <dgm:prSet/>
      <dgm:spPr/>
      <dgm:t>
        <a:bodyPr/>
        <a:lstStyle/>
        <a:p>
          <a:endParaRPr lang="en-US"/>
        </a:p>
      </dgm:t>
    </dgm:pt>
    <dgm:pt modelId="{1A332B3D-30CD-469F-839D-F10323343C58}" type="sibTrans" cxnId="{E3214C31-B512-4EFC-9D4C-93EE318E450A}">
      <dgm:prSet/>
      <dgm:spPr/>
      <dgm:t>
        <a:bodyPr/>
        <a:lstStyle/>
        <a:p>
          <a:endParaRPr lang="en-US"/>
        </a:p>
      </dgm:t>
    </dgm:pt>
    <dgm:pt modelId="{7B923545-41EE-4B7F-A68F-9A06F2395AE8}">
      <dgm:prSet/>
      <dgm:spPr/>
      <dgm:t>
        <a:bodyPr/>
        <a:lstStyle/>
        <a:p>
          <a:r>
            <a:rPr lang="hr-HR"/>
            <a:t>Predstavite sadržaje na različite načine​ – ploča, ppt, video, fotografije, crteži, grafikoni…</a:t>
          </a:r>
          <a:endParaRPr lang="en-US"/>
        </a:p>
      </dgm:t>
    </dgm:pt>
    <dgm:pt modelId="{2882E4A7-AE72-4174-B407-B8F3D0D884D1}" type="parTrans" cxnId="{240E262E-BAB2-4AFD-B602-F416B26D216D}">
      <dgm:prSet/>
      <dgm:spPr/>
      <dgm:t>
        <a:bodyPr/>
        <a:lstStyle/>
        <a:p>
          <a:endParaRPr lang="en-US"/>
        </a:p>
      </dgm:t>
    </dgm:pt>
    <dgm:pt modelId="{424142FD-818E-4486-9CFB-105669368970}" type="sibTrans" cxnId="{240E262E-BAB2-4AFD-B602-F416B26D216D}">
      <dgm:prSet/>
      <dgm:spPr/>
      <dgm:t>
        <a:bodyPr/>
        <a:lstStyle/>
        <a:p>
          <a:endParaRPr lang="en-US"/>
        </a:p>
      </dgm:t>
    </dgm:pt>
    <dgm:pt modelId="{E11A4F2C-93D4-4FA8-A787-52B9B21F8964}">
      <dgm:prSet/>
      <dgm:spPr/>
      <dgm:t>
        <a:bodyPr/>
        <a:lstStyle/>
        <a:p>
          <a:r>
            <a:rPr lang="hr-HR"/>
            <a:t>Demonstrirajte postupke i osigurajte vrijeme za praktičnu praksu.</a:t>
          </a:r>
          <a:endParaRPr lang="en-US"/>
        </a:p>
      </dgm:t>
    </dgm:pt>
    <dgm:pt modelId="{A69B9C79-B17A-46FA-9E97-819C331F8E9B}" type="parTrans" cxnId="{FCCE215D-913A-46F2-B32C-C9A3679C5C64}">
      <dgm:prSet/>
      <dgm:spPr/>
      <dgm:t>
        <a:bodyPr/>
        <a:lstStyle/>
        <a:p>
          <a:endParaRPr lang="en-US"/>
        </a:p>
      </dgm:t>
    </dgm:pt>
    <dgm:pt modelId="{E1EE2236-A8F8-4CBF-8F19-3A21E68349DE}" type="sibTrans" cxnId="{FCCE215D-913A-46F2-B32C-C9A3679C5C64}">
      <dgm:prSet/>
      <dgm:spPr/>
      <dgm:t>
        <a:bodyPr/>
        <a:lstStyle/>
        <a:p>
          <a:endParaRPr lang="en-US"/>
        </a:p>
      </dgm:t>
    </dgm:pt>
    <dgm:pt modelId="{92A9F6DA-515F-4723-8B93-C2D6E58DF999}">
      <dgm:prSet/>
      <dgm:spPr/>
      <dgm:t>
        <a:bodyPr/>
        <a:lstStyle/>
        <a:p>
          <a:r>
            <a:rPr lang="hr-HR"/>
            <a:t>Pripremite konkretne upute i kriterije.</a:t>
          </a:r>
          <a:endParaRPr lang="en-US"/>
        </a:p>
      </dgm:t>
    </dgm:pt>
    <dgm:pt modelId="{A1F05F1F-6215-463A-84DC-870463DA3730}" type="parTrans" cxnId="{6D6D0C1C-2A31-40A9-BCCA-86077E0B1D26}">
      <dgm:prSet/>
      <dgm:spPr/>
      <dgm:t>
        <a:bodyPr/>
        <a:lstStyle/>
        <a:p>
          <a:endParaRPr lang="en-US"/>
        </a:p>
      </dgm:t>
    </dgm:pt>
    <dgm:pt modelId="{1A0A7A59-1443-458F-9258-48347835DA0D}" type="sibTrans" cxnId="{6D6D0C1C-2A31-40A9-BCCA-86077E0B1D26}">
      <dgm:prSet/>
      <dgm:spPr/>
      <dgm:t>
        <a:bodyPr/>
        <a:lstStyle/>
        <a:p>
          <a:endParaRPr lang="en-US"/>
        </a:p>
      </dgm:t>
    </dgm:pt>
    <dgm:pt modelId="{28D4AE96-423B-413E-BBB3-2D0A9CD1E67D}">
      <dgm:prSet/>
      <dgm:spPr/>
      <dgm:t>
        <a:bodyPr/>
        <a:lstStyle/>
        <a:p>
          <a:r>
            <a:rPr lang="hr-HR"/>
            <a:t>Koristite jednostavan jezik.</a:t>
          </a:r>
          <a:endParaRPr lang="en-US"/>
        </a:p>
      </dgm:t>
    </dgm:pt>
    <dgm:pt modelId="{0CB59BDF-ACCF-4EC9-9D1A-6F07F80E060F}" type="parTrans" cxnId="{A717AC7D-201C-4C00-A25E-60BF27FDA91C}">
      <dgm:prSet/>
      <dgm:spPr/>
      <dgm:t>
        <a:bodyPr/>
        <a:lstStyle/>
        <a:p>
          <a:endParaRPr lang="en-US"/>
        </a:p>
      </dgm:t>
    </dgm:pt>
    <dgm:pt modelId="{E4023B03-1071-4BC3-BF89-41ADC5B6ECC6}" type="sibTrans" cxnId="{A717AC7D-201C-4C00-A25E-60BF27FDA91C}">
      <dgm:prSet/>
      <dgm:spPr/>
      <dgm:t>
        <a:bodyPr/>
        <a:lstStyle/>
        <a:p>
          <a:endParaRPr lang="en-US"/>
        </a:p>
      </dgm:t>
    </dgm:pt>
    <dgm:pt modelId="{0BA3B31D-8A7A-4711-9E80-1B7A80DD044D}">
      <dgm:prSet/>
      <dgm:spPr/>
      <dgm:t>
        <a:bodyPr/>
        <a:lstStyle/>
        <a:p>
          <a:r>
            <a:rPr lang="hr-HR"/>
            <a:t>Govorite jasno; preformulirajte/pojednostavite i ponovite ako učenik ne razumije.</a:t>
          </a:r>
          <a:endParaRPr lang="en-US"/>
        </a:p>
      </dgm:t>
    </dgm:pt>
    <dgm:pt modelId="{3E8C8C78-73FD-4EDE-9901-AFA6B4938B6B}" type="parTrans" cxnId="{BDF59602-D3A6-4EE9-89C4-8E3DDF4CCEEB}">
      <dgm:prSet/>
      <dgm:spPr/>
      <dgm:t>
        <a:bodyPr/>
        <a:lstStyle/>
        <a:p>
          <a:endParaRPr lang="en-US"/>
        </a:p>
      </dgm:t>
    </dgm:pt>
    <dgm:pt modelId="{D709BED8-59AC-4BA8-A18B-86C2FECA6911}" type="sibTrans" cxnId="{BDF59602-D3A6-4EE9-89C4-8E3DDF4CCEEB}">
      <dgm:prSet/>
      <dgm:spPr/>
      <dgm:t>
        <a:bodyPr/>
        <a:lstStyle/>
        <a:p>
          <a:endParaRPr lang="en-US"/>
        </a:p>
      </dgm:t>
    </dgm:pt>
    <dgm:pt modelId="{52FE1DE6-4611-4715-9A92-280F0F142C25}">
      <dgm:prSet/>
      <dgm:spPr/>
      <dgm:t>
        <a:bodyPr/>
        <a:lstStyle/>
        <a:p>
          <a:r>
            <a:rPr lang="hr-HR"/>
            <a:t>Pojačajte riječi slikama ili grafikama.</a:t>
          </a:r>
          <a:endParaRPr lang="en-US"/>
        </a:p>
      </dgm:t>
    </dgm:pt>
    <dgm:pt modelId="{DFC5DF93-215B-4286-A72F-69B2B4DBCE6F}" type="parTrans" cxnId="{144E2A09-0595-44DF-AB45-6C4F0CCAC366}">
      <dgm:prSet/>
      <dgm:spPr/>
      <dgm:t>
        <a:bodyPr/>
        <a:lstStyle/>
        <a:p>
          <a:endParaRPr lang="en-US"/>
        </a:p>
      </dgm:t>
    </dgm:pt>
    <dgm:pt modelId="{34345F8A-3DF1-4E83-BB57-AE069A1D1E27}" type="sibTrans" cxnId="{144E2A09-0595-44DF-AB45-6C4F0CCAC366}">
      <dgm:prSet/>
      <dgm:spPr/>
      <dgm:t>
        <a:bodyPr/>
        <a:lstStyle/>
        <a:p>
          <a:endParaRPr lang="en-US"/>
        </a:p>
      </dgm:t>
    </dgm:pt>
    <dgm:pt modelId="{D15148BE-40E6-43F4-B26C-EBCDD6B5EE5A}">
      <dgm:prSet/>
      <dgm:spPr/>
      <dgm:t>
        <a:bodyPr/>
        <a:lstStyle/>
        <a:p>
          <a:r>
            <a:rPr lang="hr-HR"/>
            <a:t>Ostavite vremena učeniku da izrazi svoje misli.</a:t>
          </a:r>
          <a:endParaRPr lang="en-US"/>
        </a:p>
      </dgm:t>
    </dgm:pt>
    <dgm:pt modelId="{967A04C7-3889-41B9-BC26-7E8078A4E878}" type="parTrans" cxnId="{AA72AC7E-8B38-4593-8683-C8FD9649ADD6}">
      <dgm:prSet/>
      <dgm:spPr/>
      <dgm:t>
        <a:bodyPr/>
        <a:lstStyle/>
        <a:p>
          <a:endParaRPr lang="en-US"/>
        </a:p>
      </dgm:t>
    </dgm:pt>
    <dgm:pt modelId="{37F3CBFD-8C54-42C7-A1C7-66A89337EAD5}" type="sibTrans" cxnId="{AA72AC7E-8B38-4593-8683-C8FD9649ADD6}">
      <dgm:prSet/>
      <dgm:spPr/>
      <dgm:t>
        <a:bodyPr/>
        <a:lstStyle/>
        <a:p>
          <a:endParaRPr lang="en-US"/>
        </a:p>
      </dgm:t>
    </dgm:pt>
    <dgm:pt modelId="{C18724DB-D1B5-4A0C-840D-3FA51BA52AB6}" type="pres">
      <dgm:prSet presAssocID="{964C010B-B62C-48EA-98E2-21EAA0113CB2}" presName="vert0" presStyleCnt="0">
        <dgm:presLayoutVars>
          <dgm:dir/>
          <dgm:animOne val="branch"/>
          <dgm:animLvl val="lvl"/>
        </dgm:presLayoutVars>
      </dgm:prSet>
      <dgm:spPr/>
    </dgm:pt>
    <dgm:pt modelId="{A1F5D68F-58EF-4B6A-96E2-FFBDF04030E7}" type="pres">
      <dgm:prSet presAssocID="{67D5C097-521F-4D6E-95FE-A564BAA2702B}" presName="thickLine" presStyleLbl="alignNode1" presStyleIdx="0" presStyleCnt="11"/>
      <dgm:spPr/>
    </dgm:pt>
    <dgm:pt modelId="{DD2A80FE-E0E9-4833-9079-4BFC01A0D593}" type="pres">
      <dgm:prSet presAssocID="{67D5C097-521F-4D6E-95FE-A564BAA2702B}" presName="horz1" presStyleCnt="0"/>
      <dgm:spPr/>
    </dgm:pt>
    <dgm:pt modelId="{4070DA6C-5EFD-4DE9-82A2-1F47703B3D95}" type="pres">
      <dgm:prSet presAssocID="{67D5C097-521F-4D6E-95FE-A564BAA2702B}" presName="tx1" presStyleLbl="revTx" presStyleIdx="0" presStyleCnt="11"/>
      <dgm:spPr/>
    </dgm:pt>
    <dgm:pt modelId="{F93EE3B2-A48C-4642-8E1D-0D21B1907704}" type="pres">
      <dgm:prSet presAssocID="{67D5C097-521F-4D6E-95FE-A564BAA2702B}" presName="vert1" presStyleCnt="0"/>
      <dgm:spPr/>
    </dgm:pt>
    <dgm:pt modelId="{D42F9941-C349-45BF-A711-0DF526F71707}" type="pres">
      <dgm:prSet presAssocID="{44B278E0-E332-429F-BFA9-BF50B06F74F9}" presName="thickLine" presStyleLbl="alignNode1" presStyleIdx="1" presStyleCnt="11"/>
      <dgm:spPr/>
    </dgm:pt>
    <dgm:pt modelId="{30A74A7C-59D6-4515-8CD7-5FA3CB48F698}" type="pres">
      <dgm:prSet presAssocID="{44B278E0-E332-429F-BFA9-BF50B06F74F9}" presName="horz1" presStyleCnt="0"/>
      <dgm:spPr/>
    </dgm:pt>
    <dgm:pt modelId="{5C728D5C-6E02-4168-923D-FBDD6701A8F5}" type="pres">
      <dgm:prSet presAssocID="{44B278E0-E332-429F-BFA9-BF50B06F74F9}" presName="tx1" presStyleLbl="revTx" presStyleIdx="1" presStyleCnt="11"/>
      <dgm:spPr/>
    </dgm:pt>
    <dgm:pt modelId="{B1E022C9-5E56-4A32-9197-9383A89BB9A7}" type="pres">
      <dgm:prSet presAssocID="{44B278E0-E332-429F-BFA9-BF50B06F74F9}" presName="vert1" presStyleCnt="0"/>
      <dgm:spPr/>
    </dgm:pt>
    <dgm:pt modelId="{3C413A74-6D7C-438C-BF74-B7BD24FB9673}" type="pres">
      <dgm:prSet presAssocID="{6BBFAE42-1A7E-4624-951A-F9B756D9688F}" presName="thickLine" presStyleLbl="alignNode1" presStyleIdx="2" presStyleCnt="11"/>
      <dgm:spPr/>
    </dgm:pt>
    <dgm:pt modelId="{845AEFC4-3E33-4C68-A867-F77A9960E7C3}" type="pres">
      <dgm:prSet presAssocID="{6BBFAE42-1A7E-4624-951A-F9B756D9688F}" presName="horz1" presStyleCnt="0"/>
      <dgm:spPr/>
    </dgm:pt>
    <dgm:pt modelId="{698FDEE7-19DF-4956-A615-A2420925CA7C}" type="pres">
      <dgm:prSet presAssocID="{6BBFAE42-1A7E-4624-951A-F9B756D9688F}" presName="tx1" presStyleLbl="revTx" presStyleIdx="2" presStyleCnt="11"/>
      <dgm:spPr/>
    </dgm:pt>
    <dgm:pt modelId="{E8D07FA1-050A-49AF-B09D-C0A45CB7BE88}" type="pres">
      <dgm:prSet presAssocID="{6BBFAE42-1A7E-4624-951A-F9B756D9688F}" presName="vert1" presStyleCnt="0"/>
      <dgm:spPr/>
    </dgm:pt>
    <dgm:pt modelId="{AED0CDC3-9795-4A43-A2EA-EB46B10394BB}" type="pres">
      <dgm:prSet presAssocID="{BF79A8B4-121C-4415-B1EF-1068C7382416}" presName="thickLine" presStyleLbl="alignNode1" presStyleIdx="3" presStyleCnt="11"/>
      <dgm:spPr/>
    </dgm:pt>
    <dgm:pt modelId="{4BD5C27E-55B7-4E9A-9008-A991F50593C6}" type="pres">
      <dgm:prSet presAssocID="{BF79A8B4-121C-4415-B1EF-1068C7382416}" presName="horz1" presStyleCnt="0"/>
      <dgm:spPr/>
    </dgm:pt>
    <dgm:pt modelId="{F2D4E216-8695-48B7-B271-7035B5BF333C}" type="pres">
      <dgm:prSet presAssocID="{BF79A8B4-121C-4415-B1EF-1068C7382416}" presName="tx1" presStyleLbl="revTx" presStyleIdx="3" presStyleCnt="11"/>
      <dgm:spPr/>
    </dgm:pt>
    <dgm:pt modelId="{8018BF84-BF78-42B3-8E36-E7CEBEB01F48}" type="pres">
      <dgm:prSet presAssocID="{BF79A8B4-121C-4415-B1EF-1068C7382416}" presName="vert1" presStyleCnt="0"/>
      <dgm:spPr/>
    </dgm:pt>
    <dgm:pt modelId="{F01C75D3-03E9-490D-A4BF-C9967FF9DCB9}" type="pres">
      <dgm:prSet presAssocID="{7B923545-41EE-4B7F-A68F-9A06F2395AE8}" presName="thickLine" presStyleLbl="alignNode1" presStyleIdx="4" presStyleCnt="11"/>
      <dgm:spPr/>
    </dgm:pt>
    <dgm:pt modelId="{AC96B162-B80F-45B9-AE46-8A27524D0554}" type="pres">
      <dgm:prSet presAssocID="{7B923545-41EE-4B7F-A68F-9A06F2395AE8}" presName="horz1" presStyleCnt="0"/>
      <dgm:spPr/>
    </dgm:pt>
    <dgm:pt modelId="{EC7394AE-75A3-4EC8-8C36-712F9F78E83D}" type="pres">
      <dgm:prSet presAssocID="{7B923545-41EE-4B7F-A68F-9A06F2395AE8}" presName="tx1" presStyleLbl="revTx" presStyleIdx="4" presStyleCnt="11"/>
      <dgm:spPr/>
    </dgm:pt>
    <dgm:pt modelId="{79C9906F-E957-41D6-9340-ECD08FA830B8}" type="pres">
      <dgm:prSet presAssocID="{7B923545-41EE-4B7F-A68F-9A06F2395AE8}" presName="vert1" presStyleCnt="0"/>
      <dgm:spPr/>
    </dgm:pt>
    <dgm:pt modelId="{DEDF0031-E939-4F00-AE14-4D5C60620C4F}" type="pres">
      <dgm:prSet presAssocID="{E11A4F2C-93D4-4FA8-A787-52B9B21F8964}" presName="thickLine" presStyleLbl="alignNode1" presStyleIdx="5" presStyleCnt="11"/>
      <dgm:spPr/>
    </dgm:pt>
    <dgm:pt modelId="{8CA0FA0D-32F4-42D4-9313-BF10C573BE43}" type="pres">
      <dgm:prSet presAssocID="{E11A4F2C-93D4-4FA8-A787-52B9B21F8964}" presName="horz1" presStyleCnt="0"/>
      <dgm:spPr/>
    </dgm:pt>
    <dgm:pt modelId="{E5A8B9F9-32DD-40E8-B569-566000A248DC}" type="pres">
      <dgm:prSet presAssocID="{E11A4F2C-93D4-4FA8-A787-52B9B21F8964}" presName="tx1" presStyleLbl="revTx" presStyleIdx="5" presStyleCnt="11"/>
      <dgm:spPr/>
    </dgm:pt>
    <dgm:pt modelId="{2F6272DE-CC3E-4D40-97F0-7C691AC81B67}" type="pres">
      <dgm:prSet presAssocID="{E11A4F2C-93D4-4FA8-A787-52B9B21F8964}" presName="vert1" presStyleCnt="0"/>
      <dgm:spPr/>
    </dgm:pt>
    <dgm:pt modelId="{0A9B48A6-2B65-4093-B777-24BC377621F9}" type="pres">
      <dgm:prSet presAssocID="{92A9F6DA-515F-4723-8B93-C2D6E58DF999}" presName="thickLine" presStyleLbl="alignNode1" presStyleIdx="6" presStyleCnt="11"/>
      <dgm:spPr/>
    </dgm:pt>
    <dgm:pt modelId="{332CE52B-B268-4ECD-B519-EA429FCDA32C}" type="pres">
      <dgm:prSet presAssocID="{92A9F6DA-515F-4723-8B93-C2D6E58DF999}" presName="horz1" presStyleCnt="0"/>
      <dgm:spPr/>
    </dgm:pt>
    <dgm:pt modelId="{FC07CC85-885C-4320-BD20-258E44D218CB}" type="pres">
      <dgm:prSet presAssocID="{92A9F6DA-515F-4723-8B93-C2D6E58DF999}" presName="tx1" presStyleLbl="revTx" presStyleIdx="6" presStyleCnt="11"/>
      <dgm:spPr/>
    </dgm:pt>
    <dgm:pt modelId="{DA15D321-329A-4190-9096-A43EF560F51D}" type="pres">
      <dgm:prSet presAssocID="{92A9F6DA-515F-4723-8B93-C2D6E58DF999}" presName="vert1" presStyleCnt="0"/>
      <dgm:spPr/>
    </dgm:pt>
    <dgm:pt modelId="{1033DFBF-FEF5-49B6-AB25-F00B9E2972D6}" type="pres">
      <dgm:prSet presAssocID="{28D4AE96-423B-413E-BBB3-2D0A9CD1E67D}" presName="thickLine" presStyleLbl="alignNode1" presStyleIdx="7" presStyleCnt="11"/>
      <dgm:spPr/>
    </dgm:pt>
    <dgm:pt modelId="{77FA913B-34C7-4E73-A043-D16464E929E0}" type="pres">
      <dgm:prSet presAssocID="{28D4AE96-423B-413E-BBB3-2D0A9CD1E67D}" presName="horz1" presStyleCnt="0"/>
      <dgm:spPr/>
    </dgm:pt>
    <dgm:pt modelId="{DC442B10-7F56-466C-B1AE-A2CEE6ADD2FC}" type="pres">
      <dgm:prSet presAssocID="{28D4AE96-423B-413E-BBB3-2D0A9CD1E67D}" presName="tx1" presStyleLbl="revTx" presStyleIdx="7" presStyleCnt="11"/>
      <dgm:spPr/>
    </dgm:pt>
    <dgm:pt modelId="{117EDC20-0AE7-400F-B68F-650494FA6765}" type="pres">
      <dgm:prSet presAssocID="{28D4AE96-423B-413E-BBB3-2D0A9CD1E67D}" presName="vert1" presStyleCnt="0"/>
      <dgm:spPr/>
    </dgm:pt>
    <dgm:pt modelId="{CC4B746B-1FFF-4C89-B439-E0837CE2564A}" type="pres">
      <dgm:prSet presAssocID="{0BA3B31D-8A7A-4711-9E80-1B7A80DD044D}" presName="thickLine" presStyleLbl="alignNode1" presStyleIdx="8" presStyleCnt="11"/>
      <dgm:spPr/>
    </dgm:pt>
    <dgm:pt modelId="{99D97EE8-4074-4BB7-BA46-D59AD4B73FCB}" type="pres">
      <dgm:prSet presAssocID="{0BA3B31D-8A7A-4711-9E80-1B7A80DD044D}" presName="horz1" presStyleCnt="0"/>
      <dgm:spPr/>
    </dgm:pt>
    <dgm:pt modelId="{10FE3CA1-68D5-4A70-A538-6E99515306C9}" type="pres">
      <dgm:prSet presAssocID="{0BA3B31D-8A7A-4711-9E80-1B7A80DD044D}" presName="tx1" presStyleLbl="revTx" presStyleIdx="8" presStyleCnt="11"/>
      <dgm:spPr/>
    </dgm:pt>
    <dgm:pt modelId="{311171ED-05DA-4F33-977B-F9229DD5EECE}" type="pres">
      <dgm:prSet presAssocID="{0BA3B31D-8A7A-4711-9E80-1B7A80DD044D}" presName="vert1" presStyleCnt="0"/>
      <dgm:spPr/>
    </dgm:pt>
    <dgm:pt modelId="{285CE9DB-14D7-47A2-968C-76253B6E4F1C}" type="pres">
      <dgm:prSet presAssocID="{52FE1DE6-4611-4715-9A92-280F0F142C25}" presName="thickLine" presStyleLbl="alignNode1" presStyleIdx="9" presStyleCnt="11"/>
      <dgm:spPr/>
    </dgm:pt>
    <dgm:pt modelId="{E6EC4468-ABE0-4BC6-9C15-32019D35FDEB}" type="pres">
      <dgm:prSet presAssocID="{52FE1DE6-4611-4715-9A92-280F0F142C25}" presName="horz1" presStyleCnt="0"/>
      <dgm:spPr/>
    </dgm:pt>
    <dgm:pt modelId="{6F54CEF6-987B-4378-BD22-D0AF37C85439}" type="pres">
      <dgm:prSet presAssocID="{52FE1DE6-4611-4715-9A92-280F0F142C25}" presName="tx1" presStyleLbl="revTx" presStyleIdx="9" presStyleCnt="11"/>
      <dgm:spPr/>
    </dgm:pt>
    <dgm:pt modelId="{5B42403D-8586-4CBE-897B-0A37A01CF78B}" type="pres">
      <dgm:prSet presAssocID="{52FE1DE6-4611-4715-9A92-280F0F142C25}" presName="vert1" presStyleCnt="0"/>
      <dgm:spPr/>
    </dgm:pt>
    <dgm:pt modelId="{6F942BA6-2993-40F7-A8CE-ADD68483EBC6}" type="pres">
      <dgm:prSet presAssocID="{D15148BE-40E6-43F4-B26C-EBCDD6B5EE5A}" presName="thickLine" presStyleLbl="alignNode1" presStyleIdx="10" presStyleCnt="11"/>
      <dgm:spPr/>
    </dgm:pt>
    <dgm:pt modelId="{6C79D4BF-7B1C-4462-A46A-2F13EABE8F28}" type="pres">
      <dgm:prSet presAssocID="{D15148BE-40E6-43F4-B26C-EBCDD6B5EE5A}" presName="horz1" presStyleCnt="0"/>
      <dgm:spPr/>
    </dgm:pt>
    <dgm:pt modelId="{D35DB59D-A052-47CA-98BD-4662561A0E47}" type="pres">
      <dgm:prSet presAssocID="{D15148BE-40E6-43F4-B26C-EBCDD6B5EE5A}" presName="tx1" presStyleLbl="revTx" presStyleIdx="10" presStyleCnt="11"/>
      <dgm:spPr/>
    </dgm:pt>
    <dgm:pt modelId="{47F80946-7BEE-41C2-B0DD-B15B5877B72F}" type="pres">
      <dgm:prSet presAssocID="{D15148BE-40E6-43F4-B26C-EBCDD6B5EE5A}" presName="vert1" presStyleCnt="0"/>
      <dgm:spPr/>
    </dgm:pt>
  </dgm:ptLst>
  <dgm:cxnLst>
    <dgm:cxn modelId="{BDF59602-D3A6-4EE9-89C4-8E3DDF4CCEEB}" srcId="{964C010B-B62C-48EA-98E2-21EAA0113CB2}" destId="{0BA3B31D-8A7A-4711-9E80-1B7A80DD044D}" srcOrd="8" destOrd="0" parTransId="{3E8C8C78-73FD-4EDE-9901-AFA6B4938B6B}" sibTransId="{D709BED8-59AC-4BA8-A18B-86C2FECA6911}"/>
    <dgm:cxn modelId="{144E2A09-0595-44DF-AB45-6C4F0CCAC366}" srcId="{964C010B-B62C-48EA-98E2-21EAA0113CB2}" destId="{52FE1DE6-4611-4715-9A92-280F0F142C25}" srcOrd="9" destOrd="0" parTransId="{DFC5DF93-215B-4286-A72F-69B2B4DBCE6F}" sibTransId="{34345F8A-3DF1-4E83-BB57-AE069A1D1E27}"/>
    <dgm:cxn modelId="{F0D36509-B2BC-4557-8364-147756D928BF}" type="presOf" srcId="{BF79A8B4-121C-4415-B1EF-1068C7382416}" destId="{F2D4E216-8695-48B7-B271-7035B5BF333C}" srcOrd="0" destOrd="0" presId="urn:microsoft.com/office/officeart/2008/layout/LinedList"/>
    <dgm:cxn modelId="{6D6D0C1C-2A31-40A9-BCCA-86077E0B1D26}" srcId="{964C010B-B62C-48EA-98E2-21EAA0113CB2}" destId="{92A9F6DA-515F-4723-8B93-C2D6E58DF999}" srcOrd="6" destOrd="0" parTransId="{A1F05F1F-6215-463A-84DC-870463DA3730}" sibTransId="{1A0A7A59-1443-458F-9258-48347835DA0D}"/>
    <dgm:cxn modelId="{25055A1E-4D49-4B88-AD9C-E2A2E0F68139}" type="presOf" srcId="{52FE1DE6-4611-4715-9A92-280F0F142C25}" destId="{6F54CEF6-987B-4378-BD22-D0AF37C85439}" srcOrd="0" destOrd="0" presId="urn:microsoft.com/office/officeart/2008/layout/LinedList"/>
    <dgm:cxn modelId="{240E262E-BAB2-4AFD-B602-F416B26D216D}" srcId="{964C010B-B62C-48EA-98E2-21EAA0113CB2}" destId="{7B923545-41EE-4B7F-A68F-9A06F2395AE8}" srcOrd="4" destOrd="0" parTransId="{2882E4A7-AE72-4174-B407-B8F3D0D884D1}" sibTransId="{424142FD-818E-4486-9CFB-105669368970}"/>
    <dgm:cxn modelId="{619E3B31-2C03-4B4E-A88C-85441C5F0CAF}" type="presOf" srcId="{28D4AE96-423B-413E-BBB3-2D0A9CD1E67D}" destId="{DC442B10-7F56-466C-B1AE-A2CEE6ADD2FC}" srcOrd="0" destOrd="0" presId="urn:microsoft.com/office/officeart/2008/layout/LinedList"/>
    <dgm:cxn modelId="{E3214C31-B512-4EFC-9D4C-93EE318E450A}" srcId="{964C010B-B62C-48EA-98E2-21EAA0113CB2}" destId="{BF79A8B4-121C-4415-B1EF-1068C7382416}" srcOrd="3" destOrd="0" parTransId="{1101BE53-5CFC-4FED-8DE3-FCA8F36CDE44}" sibTransId="{1A332B3D-30CD-469F-839D-F10323343C58}"/>
    <dgm:cxn modelId="{FBB7FA3F-948F-47BA-BDF8-6A8CAD3606CE}" type="presOf" srcId="{0BA3B31D-8A7A-4711-9E80-1B7A80DD044D}" destId="{10FE3CA1-68D5-4A70-A538-6E99515306C9}" srcOrd="0" destOrd="0" presId="urn:microsoft.com/office/officeart/2008/layout/LinedList"/>
    <dgm:cxn modelId="{FCCE215D-913A-46F2-B32C-C9A3679C5C64}" srcId="{964C010B-B62C-48EA-98E2-21EAA0113CB2}" destId="{E11A4F2C-93D4-4FA8-A787-52B9B21F8964}" srcOrd="5" destOrd="0" parTransId="{A69B9C79-B17A-46FA-9E97-819C331F8E9B}" sibTransId="{E1EE2236-A8F8-4CBF-8F19-3A21E68349DE}"/>
    <dgm:cxn modelId="{93F8BE52-B4F2-4018-891C-6BF1930E6F48}" type="presOf" srcId="{92A9F6DA-515F-4723-8B93-C2D6E58DF999}" destId="{FC07CC85-885C-4320-BD20-258E44D218CB}" srcOrd="0" destOrd="0" presId="urn:microsoft.com/office/officeart/2008/layout/LinedList"/>
    <dgm:cxn modelId="{E9850979-F2AA-489B-A242-F9BAD41F8958}" type="presOf" srcId="{67D5C097-521F-4D6E-95FE-A564BAA2702B}" destId="{4070DA6C-5EFD-4DE9-82A2-1F47703B3D95}" srcOrd="0" destOrd="0" presId="urn:microsoft.com/office/officeart/2008/layout/LinedList"/>
    <dgm:cxn modelId="{A717AC7D-201C-4C00-A25E-60BF27FDA91C}" srcId="{964C010B-B62C-48EA-98E2-21EAA0113CB2}" destId="{28D4AE96-423B-413E-BBB3-2D0A9CD1E67D}" srcOrd="7" destOrd="0" parTransId="{0CB59BDF-ACCF-4EC9-9D1A-6F07F80E060F}" sibTransId="{E4023B03-1071-4BC3-BF89-41ADC5B6ECC6}"/>
    <dgm:cxn modelId="{AA72AC7E-8B38-4593-8683-C8FD9649ADD6}" srcId="{964C010B-B62C-48EA-98E2-21EAA0113CB2}" destId="{D15148BE-40E6-43F4-B26C-EBCDD6B5EE5A}" srcOrd="10" destOrd="0" parTransId="{967A04C7-3889-41B9-BC26-7E8078A4E878}" sibTransId="{37F3CBFD-8C54-42C7-A1C7-66A89337EAD5}"/>
    <dgm:cxn modelId="{A779D49F-3296-40BC-91B8-8EC08AA70AA7}" srcId="{964C010B-B62C-48EA-98E2-21EAA0113CB2}" destId="{44B278E0-E332-429F-BFA9-BF50B06F74F9}" srcOrd="1" destOrd="0" parTransId="{0B17EF02-95BD-4D91-B9F4-BF1E5B410CED}" sibTransId="{E43D1938-DD61-4852-812A-EE00E41E4BCE}"/>
    <dgm:cxn modelId="{58D1F1A9-1BEE-4E7F-B997-7F892EE786C2}" type="presOf" srcId="{44B278E0-E332-429F-BFA9-BF50B06F74F9}" destId="{5C728D5C-6E02-4168-923D-FBDD6701A8F5}" srcOrd="0" destOrd="0" presId="urn:microsoft.com/office/officeart/2008/layout/LinedList"/>
    <dgm:cxn modelId="{F756BCB4-C38A-4FD2-9A8B-D5CCCDE18E89}" type="presOf" srcId="{7B923545-41EE-4B7F-A68F-9A06F2395AE8}" destId="{EC7394AE-75A3-4EC8-8C36-712F9F78E83D}" srcOrd="0" destOrd="0" presId="urn:microsoft.com/office/officeart/2008/layout/LinedList"/>
    <dgm:cxn modelId="{874247B7-2CCE-4817-BAD1-E22CC0620F50}" srcId="{964C010B-B62C-48EA-98E2-21EAA0113CB2}" destId="{67D5C097-521F-4D6E-95FE-A564BAA2702B}" srcOrd="0" destOrd="0" parTransId="{6CE2317C-4C83-4AF1-8742-3EE475A0BB0F}" sibTransId="{039E109A-182A-468C-B5A9-3C654B2FDAD9}"/>
    <dgm:cxn modelId="{C5A753B7-7C85-4F9E-86A9-5224D878D7EA}" type="presOf" srcId="{D15148BE-40E6-43F4-B26C-EBCDD6B5EE5A}" destId="{D35DB59D-A052-47CA-98BD-4662561A0E47}" srcOrd="0" destOrd="0" presId="urn:microsoft.com/office/officeart/2008/layout/LinedList"/>
    <dgm:cxn modelId="{F5FE6CC2-1D65-4E92-9EB1-EA97EBF21776}" type="presOf" srcId="{6BBFAE42-1A7E-4624-951A-F9B756D9688F}" destId="{698FDEE7-19DF-4956-A615-A2420925CA7C}" srcOrd="0" destOrd="0" presId="urn:microsoft.com/office/officeart/2008/layout/LinedList"/>
    <dgm:cxn modelId="{B0ED3DC9-DC1A-4992-BCB9-AC405B2065FE}" srcId="{964C010B-B62C-48EA-98E2-21EAA0113CB2}" destId="{6BBFAE42-1A7E-4624-951A-F9B756D9688F}" srcOrd="2" destOrd="0" parTransId="{D194A434-27AF-4C70-AF2F-0E848C02239A}" sibTransId="{6E439C3A-501C-4D11-B918-AA58A8ABCD4F}"/>
    <dgm:cxn modelId="{EDB742CC-9989-42FE-9681-B0CF6CFCF496}" type="presOf" srcId="{E11A4F2C-93D4-4FA8-A787-52B9B21F8964}" destId="{E5A8B9F9-32DD-40E8-B569-566000A248DC}" srcOrd="0" destOrd="0" presId="urn:microsoft.com/office/officeart/2008/layout/LinedList"/>
    <dgm:cxn modelId="{A36F25ED-101C-441B-B59E-B91CF2445BA3}" type="presOf" srcId="{964C010B-B62C-48EA-98E2-21EAA0113CB2}" destId="{C18724DB-D1B5-4A0C-840D-3FA51BA52AB6}" srcOrd="0" destOrd="0" presId="urn:microsoft.com/office/officeart/2008/layout/LinedList"/>
    <dgm:cxn modelId="{537AD0B1-A479-4CF6-89EA-8E1F8CA7D1CD}" type="presParOf" srcId="{C18724DB-D1B5-4A0C-840D-3FA51BA52AB6}" destId="{A1F5D68F-58EF-4B6A-96E2-FFBDF04030E7}" srcOrd="0" destOrd="0" presId="urn:microsoft.com/office/officeart/2008/layout/LinedList"/>
    <dgm:cxn modelId="{5A16FE88-8992-4FA6-B589-A4FBC29C5DE0}" type="presParOf" srcId="{C18724DB-D1B5-4A0C-840D-3FA51BA52AB6}" destId="{DD2A80FE-E0E9-4833-9079-4BFC01A0D593}" srcOrd="1" destOrd="0" presId="urn:microsoft.com/office/officeart/2008/layout/LinedList"/>
    <dgm:cxn modelId="{4C1C5710-E585-41B6-9A5E-F8690623ECA2}" type="presParOf" srcId="{DD2A80FE-E0E9-4833-9079-4BFC01A0D593}" destId="{4070DA6C-5EFD-4DE9-82A2-1F47703B3D95}" srcOrd="0" destOrd="0" presId="urn:microsoft.com/office/officeart/2008/layout/LinedList"/>
    <dgm:cxn modelId="{20DADF92-434E-47A2-A96F-39C208F1BC0D}" type="presParOf" srcId="{DD2A80FE-E0E9-4833-9079-4BFC01A0D593}" destId="{F93EE3B2-A48C-4642-8E1D-0D21B1907704}" srcOrd="1" destOrd="0" presId="urn:microsoft.com/office/officeart/2008/layout/LinedList"/>
    <dgm:cxn modelId="{A3E6D26D-BBC0-4745-850F-9E3B8CE03EFC}" type="presParOf" srcId="{C18724DB-D1B5-4A0C-840D-3FA51BA52AB6}" destId="{D42F9941-C349-45BF-A711-0DF526F71707}" srcOrd="2" destOrd="0" presId="urn:microsoft.com/office/officeart/2008/layout/LinedList"/>
    <dgm:cxn modelId="{BE46645F-9D1D-4D35-AF77-17175A8357AA}" type="presParOf" srcId="{C18724DB-D1B5-4A0C-840D-3FA51BA52AB6}" destId="{30A74A7C-59D6-4515-8CD7-5FA3CB48F698}" srcOrd="3" destOrd="0" presId="urn:microsoft.com/office/officeart/2008/layout/LinedList"/>
    <dgm:cxn modelId="{61A3A616-CF2A-4454-934D-56E4A130D796}" type="presParOf" srcId="{30A74A7C-59D6-4515-8CD7-5FA3CB48F698}" destId="{5C728D5C-6E02-4168-923D-FBDD6701A8F5}" srcOrd="0" destOrd="0" presId="urn:microsoft.com/office/officeart/2008/layout/LinedList"/>
    <dgm:cxn modelId="{9FC1032A-11FB-4F2D-8F2C-AC7AFB37F68A}" type="presParOf" srcId="{30A74A7C-59D6-4515-8CD7-5FA3CB48F698}" destId="{B1E022C9-5E56-4A32-9197-9383A89BB9A7}" srcOrd="1" destOrd="0" presId="urn:microsoft.com/office/officeart/2008/layout/LinedList"/>
    <dgm:cxn modelId="{85E61CC5-558C-47A6-9705-BCE9BE87782F}" type="presParOf" srcId="{C18724DB-D1B5-4A0C-840D-3FA51BA52AB6}" destId="{3C413A74-6D7C-438C-BF74-B7BD24FB9673}" srcOrd="4" destOrd="0" presId="urn:microsoft.com/office/officeart/2008/layout/LinedList"/>
    <dgm:cxn modelId="{2E66D364-1ACD-43C6-ABE5-19D968EA2DE8}" type="presParOf" srcId="{C18724DB-D1B5-4A0C-840D-3FA51BA52AB6}" destId="{845AEFC4-3E33-4C68-A867-F77A9960E7C3}" srcOrd="5" destOrd="0" presId="urn:microsoft.com/office/officeart/2008/layout/LinedList"/>
    <dgm:cxn modelId="{CC5E6356-1E78-4E9B-A4C4-18D487297FF4}" type="presParOf" srcId="{845AEFC4-3E33-4C68-A867-F77A9960E7C3}" destId="{698FDEE7-19DF-4956-A615-A2420925CA7C}" srcOrd="0" destOrd="0" presId="urn:microsoft.com/office/officeart/2008/layout/LinedList"/>
    <dgm:cxn modelId="{A1958EBE-D322-4B87-B7D8-9DDB7356A887}" type="presParOf" srcId="{845AEFC4-3E33-4C68-A867-F77A9960E7C3}" destId="{E8D07FA1-050A-49AF-B09D-C0A45CB7BE88}" srcOrd="1" destOrd="0" presId="urn:microsoft.com/office/officeart/2008/layout/LinedList"/>
    <dgm:cxn modelId="{73AFA353-8404-4D2A-A379-EF4DB44C7B41}" type="presParOf" srcId="{C18724DB-D1B5-4A0C-840D-3FA51BA52AB6}" destId="{AED0CDC3-9795-4A43-A2EA-EB46B10394BB}" srcOrd="6" destOrd="0" presId="urn:microsoft.com/office/officeart/2008/layout/LinedList"/>
    <dgm:cxn modelId="{058A784B-D22F-48EB-B7C8-C42138F9738B}" type="presParOf" srcId="{C18724DB-D1B5-4A0C-840D-3FA51BA52AB6}" destId="{4BD5C27E-55B7-4E9A-9008-A991F50593C6}" srcOrd="7" destOrd="0" presId="urn:microsoft.com/office/officeart/2008/layout/LinedList"/>
    <dgm:cxn modelId="{BBEA70C1-CCE1-4316-B534-F370D2A201F9}" type="presParOf" srcId="{4BD5C27E-55B7-4E9A-9008-A991F50593C6}" destId="{F2D4E216-8695-48B7-B271-7035B5BF333C}" srcOrd="0" destOrd="0" presId="urn:microsoft.com/office/officeart/2008/layout/LinedList"/>
    <dgm:cxn modelId="{524C3DD5-A5CF-4731-831D-262BC7DA0B04}" type="presParOf" srcId="{4BD5C27E-55B7-4E9A-9008-A991F50593C6}" destId="{8018BF84-BF78-42B3-8E36-E7CEBEB01F48}" srcOrd="1" destOrd="0" presId="urn:microsoft.com/office/officeart/2008/layout/LinedList"/>
    <dgm:cxn modelId="{61C15532-20A3-4C95-A54B-D1755FA186D1}" type="presParOf" srcId="{C18724DB-D1B5-4A0C-840D-3FA51BA52AB6}" destId="{F01C75D3-03E9-490D-A4BF-C9967FF9DCB9}" srcOrd="8" destOrd="0" presId="urn:microsoft.com/office/officeart/2008/layout/LinedList"/>
    <dgm:cxn modelId="{42BE2C8E-357D-472B-B01C-54727E482A5F}" type="presParOf" srcId="{C18724DB-D1B5-4A0C-840D-3FA51BA52AB6}" destId="{AC96B162-B80F-45B9-AE46-8A27524D0554}" srcOrd="9" destOrd="0" presId="urn:microsoft.com/office/officeart/2008/layout/LinedList"/>
    <dgm:cxn modelId="{65C2AC72-3C6C-474C-AD3B-029F569F076B}" type="presParOf" srcId="{AC96B162-B80F-45B9-AE46-8A27524D0554}" destId="{EC7394AE-75A3-4EC8-8C36-712F9F78E83D}" srcOrd="0" destOrd="0" presId="urn:microsoft.com/office/officeart/2008/layout/LinedList"/>
    <dgm:cxn modelId="{13418F12-7A14-4DA0-9E56-5620D4F7827D}" type="presParOf" srcId="{AC96B162-B80F-45B9-AE46-8A27524D0554}" destId="{79C9906F-E957-41D6-9340-ECD08FA830B8}" srcOrd="1" destOrd="0" presId="urn:microsoft.com/office/officeart/2008/layout/LinedList"/>
    <dgm:cxn modelId="{53CC013C-B423-4BF1-ABD3-17F06C9DD3C2}" type="presParOf" srcId="{C18724DB-D1B5-4A0C-840D-3FA51BA52AB6}" destId="{DEDF0031-E939-4F00-AE14-4D5C60620C4F}" srcOrd="10" destOrd="0" presId="urn:microsoft.com/office/officeart/2008/layout/LinedList"/>
    <dgm:cxn modelId="{13D82F54-80FC-4342-8B53-956F8B444D7E}" type="presParOf" srcId="{C18724DB-D1B5-4A0C-840D-3FA51BA52AB6}" destId="{8CA0FA0D-32F4-42D4-9313-BF10C573BE43}" srcOrd="11" destOrd="0" presId="urn:microsoft.com/office/officeart/2008/layout/LinedList"/>
    <dgm:cxn modelId="{6D709190-7A91-448B-874F-95792B3B1180}" type="presParOf" srcId="{8CA0FA0D-32F4-42D4-9313-BF10C573BE43}" destId="{E5A8B9F9-32DD-40E8-B569-566000A248DC}" srcOrd="0" destOrd="0" presId="urn:microsoft.com/office/officeart/2008/layout/LinedList"/>
    <dgm:cxn modelId="{80F2FA2E-DC7B-47E9-8AFA-DFE51640275C}" type="presParOf" srcId="{8CA0FA0D-32F4-42D4-9313-BF10C573BE43}" destId="{2F6272DE-CC3E-4D40-97F0-7C691AC81B67}" srcOrd="1" destOrd="0" presId="urn:microsoft.com/office/officeart/2008/layout/LinedList"/>
    <dgm:cxn modelId="{59F48C87-6811-46D4-825E-4D4907B4EB96}" type="presParOf" srcId="{C18724DB-D1B5-4A0C-840D-3FA51BA52AB6}" destId="{0A9B48A6-2B65-4093-B777-24BC377621F9}" srcOrd="12" destOrd="0" presId="urn:microsoft.com/office/officeart/2008/layout/LinedList"/>
    <dgm:cxn modelId="{FD990619-3109-46E2-9875-29078EB675BF}" type="presParOf" srcId="{C18724DB-D1B5-4A0C-840D-3FA51BA52AB6}" destId="{332CE52B-B268-4ECD-B519-EA429FCDA32C}" srcOrd="13" destOrd="0" presId="urn:microsoft.com/office/officeart/2008/layout/LinedList"/>
    <dgm:cxn modelId="{671BF7E1-7DCA-4E49-B16C-A605161A1B78}" type="presParOf" srcId="{332CE52B-B268-4ECD-B519-EA429FCDA32C}" destId="{FC07CC85-885C-4320-BD20-258E44D218CB}" srcOrd="0" destOrd="0" presId="urn:microsoft.com/office/officeart/2008/layout/LinedList"/>
    <dgm:cxn modelId="{704C9577-EE58-4E11-B071-366A37907FCD}" type="presParOf" srcId="{332CE52B-B268-4ECD-B519-EA429FCDA32C}" destId="{DA15D321-329A-4190-9096-A43EF560F51D}" srcOrd="1" destOrd="0" presId="urn:microsoft.com/office/officeart/2008/layout/LinedList"/>
    <dgm:cxn modelId="{3B904FE6-87EA-4926-8778-F63A835AA2A4}" type="presParOf" srcId="{C18724DB-D1B5-4A0C-840D-3FA51BA52AB6}" destId="{1033DFBF-FEF5-49B6-AB25-F00B9E2972D6}" srcOrd="14" destOrd="0" presId="urn:microsoft.com/office/officeart/2008/layout/LinedList"/>
    <dgm:cxn modelId="{F01012E9-62D4-4D70-8878-0A309F1FC8A0}" type="presParOf" srcId="{C18724DB-D1B5-4A0C-840D-3FA51BA52AB6}" destId="{77FA913B-34C7-4E73-A043-D16464E929E0}" srcOrd="15" destOrd="0" presId="urn:microsoft.com/office/officeart/2008/layout/LinedList"/>
    <dgm:cxn modelId="{D2B7095A-481C-418C-A11C-2FE17A116F77}" type="presParOf" srcId="{77FA913B-34C7-4E73-A043-D16464E929E0}" destId="{DC442B10-7F56-466C-B1AE-A2CEE6ADD2FC}" srcOrd="0" destOrd="0" presId="urn:microsoft.com/office/officeart/2008/layout/LinedList"/>
    <dgm:cxn modelId="{0AEBD194-BB37-4054-9002-C60FEB1F311E}" type="presParOf" srcId="{77FA913B-34C7-4E73-A043-D16464E929E0}" destId="{117EDC20-0AE7-400F-B68F-650494FA6765}" srcOrd="1" destOrd="0" presId="urn:microsoft.com/office/officeart/2008/layout/LinedList"/>
    <dgm:cxn modelId="{B34844EE-9EAE-490D-9AB0-1B2268BC1BFC}" type="presParOf" srcId="{C18724DB-D1B5-4A0C-840D-3FA51BA52AB6}" destId="{CC4B746B-1FFF-4C89-B439-E0837CE2564A}" srcOrd="16" destOrd="0" presId="urn:microsoft.com/office/officeart/2008/layout/LinedList"/>
    <dgm:cxn modelId="{F258D062-4758-487A-9DF2-E14D2CFEF072}" type="presParOf" srcId="{C18724DB-D1B5-4A0C-840D-3FA51BA52AB6}" destId="{99D97EE8-4074-4BB7-BA46-D59AD4B73FCB}" srcOrd="17" destOrd="0" presId="urn:microsoft.com/office/officeart/2008/layout/LinedList"/>
    <dgm:cxn modelId="{6C61D3FF-FE40-444C-98D3-21C5F9DDF580}" type="presParOf" srcId="{99D97EE8-4074-4BB7-BA46-D59AD4B73FCB}" destId="{10FE3CA1-68D5-4A70-A538-6E99515306C9}" srcOrd="0" destOrd="0" presId="urn:microsoft.com/office/officeart/2008/layout/LinedList"/>
    <dgm:cxn modelId="{D05F81AA-2710-4FA1-B3EC-C7E986A8962C}" type="presParOf" srcId="{99D97EE8-4074-4BB7-BA46-D59AD4B73FCB}" destId="{311171ED-05DA-4F33-977B-F9229DD5EECE}" srcOrd="1" destOrd="0" presId="urn:microsoft.com/office/officeart/2008/layout/LinedList"/>
    <dgm:cxn modelId="{C780C414-D26E-40E9-8DE8-617D7651F538}" type="presParOf" srcId="{C18724DB-D1B5-4A0C-840D-3FA51BA52AB6}" destId="{285CE9DB-14D7-47A2-968C-76253B6E4F1C}" srcOrd="18" destOrd="0" presId="urn:microsoft.com/office/officeart/2008/layout/LinedList"/>
    <dgm:cxn modelId="{5D629B11-F182-4374-AF04-685B913A6FF7}" type="presParOf" srcId="{C18724DB-D1B5-4A0C-840D-3FA51BA52AB6}" destId="{E6EC4468-ABE0-4BC6-9C15-32019D35FDEB}" srcOrd="19" destOrd="0" presId="urn:microsoft.com/office/officeart/2008/layout/LinedList"/>
    <dgm:cxn modelId="{9FC8A762-FE42-4C9D-B59D-9D60B7BFFD26}" type="presParOf" srcId="{E6EC4468-ABE0-4BC6-9C15-32019D35FDEB}" destId="{6F54CEF6-987B-4378-BD22-D0AF37C85439}" srcOrd="0" destOrd="0" presId="urn:microsoft.com/office/officeart/2008/layout/LinedList"/>
    <dgm:cxn modelId="{B7FA2DF6-0F1C-4BE8-8077-CF9E582DE837}" type="presParOf" srcId="{E6EC4468-ABE0-4BC6-9C15-32019D35FDEB}" destId="{5B42403D-8586-4CBE-897B-0A37A01CF78B}" srcOrd="1" destOrd="0" presId="urn:microsoft.com/office/officeart/2008/layout/LinedList"/>
    <dgm:cxn modelId="{440905AF-1FA3-4068-B74A-636E212F6D95}" type="presParOf" srcId="{C18724DB-D1B5-4A0C-840D-3FA51BA52AB6}" destId="{6F942BA6-2993-40F7-A8CE-ADD68483EBC6}" srcOrd="20" destOrd="0" presId="urn:microsoft.com/office/officeart/2008/layout/LinedList"/>
    <dgm:cxn modelId="{115B9354-C935-4A60-A1BC-BF8B8AF39C7A}" type="presParOf" srcId="{C18724DB-D1B5-4A0C-840D-3FA51BA52AB6}" destId="{6C79D4BF-7B1C-4462-A46A-2F13EABE8F28}" srcOrd="21" destOrd="0" presId="urn:microsoft.com/office/officeart/2008/layout/LinedList"/>
    <dgm:cxn modelId="{E2B6E0B1-7898-49D4-8FCC-5FF5785D6A9B}" type="presParOf" srcId="{6C79D4BF-7B1C-4462-A46A-2F13EABE8F28}" destId="{D35DB59D-A052-47CA-98BD-4662561A0E47}" srcOrd="0" destOrd="0" presId="urn:microsoft.com/office/officeart/2008/layout/LinedList"/>
    <dgm:cxn modelId="{B0CFB7EA-5659-431E-B723-0CA02A4DA9A2}" type="presParOf" srcId="{6C79D4BF-7B1C-4462-A46A-2F13EABE8F28}" destId="{47F80946-7BEE-41C2-B0DD-B15B5877B7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5D68F-58EF-4B6A-96E2-FFBDF04030E7}">
      <dsp:nvSpPr>
        <dsp:cNvPr id="0" name=""/>
        <dsp:cNvSpPr/>
      </dsp:nvSpPr>
      <dsp:spPr>
        <a:xfrm>
          <a:off x="0" y="2648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0DA6C-5EFD-4DE9-82A2-1F47703B3D95}">
      <dsp:nvSpPr>
        <dsp:cNvPr id="0" name=""/>
        <dsp:cNvSpPr/>
      </dsp:nvSpPr>
      <dsp:spPr>
        <a:xfrm>
          <a:off x="0" y="2648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Osigurajte kopije prezentacijskih materijala i planove ploča.</a:t>
          </a:r>
          <a:endParaRPr lang="en-US" sz="2100" kern="1200"/>
        </a:p>
      </dsp:txBody>
      <dsp:txXfrm>
        <a:off x="0" y="2648"/>
        <a:ext cx="10442575" cy="492562"/>
      </dsp:txXfrm>
    </dsp:sp>
    <dsp:sp modelId="{D42F9941-C349-45BF-A711-0DF526F71707}">
      <dsp:nvSpPr>
        <dsp:cNvPr id="0" name=""/>
        <dsp:cNvSpPr/>
      </dsp:nvSpPr>
      <dsp:spPr>
        <a:xfrm>
          <a:off x="0" y="495210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28D5C-6E02-4168-923D-FBDD6701A8F5}">
      <dsp:nvSpPr>
        <dsp:cNvPr id="0" name=""/>
        <dsp:cNvSpPr/>
      </dsp:nvSpPr>
      <dsp:spPr>
        <a:xfrm>
          <a:off x="0" y="495210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Koristite video materijale.</a:t>
          </a:r>
          <a:endParaRPr lang="en-US" sz="2100" kern="1200"/>
        </a:p>
      </dsp:txBody>
      <dsp:txXfrm>
        <a:off x="0" y="495210"/>
        <a:ext cx="10442575" cy="492562"/>
      </dsp:txXfrm>
    </dsp:sp>
    <dsp:sp modelId="{3C413A74-6D7C-438C-BF74-B7BD24FB9673}">
      <dsp:nvSpPr>
        <dsp:cNvPr id="0" name=""/>
        <dsp:cNvSpPr/>
      </dsp:nvSpPr>
      <dsp:spPr>
        <a:xfrm>
          <a:off x="0" y="987772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DEE7-19DF-4956-A615-A2420925CA7C}">
      <dsp:nvSpPr>
        <dsp:cNvPr id="0" name=""/>
        <dsp:cNvSpPr/>
      </dsp:nvSpPr>
      <dsp:spPr>
        <a:xfrm>
          <a:off x="0" y="987772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Osigurajte mjesta za sjedenje u prednjem dijelu sobe kako biste smanjili ometanja.</a:t>
          </a:r>
          <a:endParaRPr lang="en-US" sz="2100" kern="1200"/>
        </a:p>
      </dsp:txBody>
      <dsp:txXfrm>
        <a:off x="0" y="987772"/>
        <a:ext cx="10442575" cy="492562"/>
      </dsp:txXfrm>
    </dsp:sp>
    <dsp:sp modelId="{AED0CDC3-9795-4A43-A2EA-EB46B10394BB}">
      <dsp:nvSpPr>
        <dsp:cNvPr id="0" name=""/>
        <dsp:cNvSpPr/>
      </dsp:nvSpPr>
      <dsp:spPr>
        <a:xfrm>
          <a:off x="0" y="1480335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4E216-8695-48B7-B271-7035B5BF333C}">
      <dsp:nvSpPr>
        <dsp:cNvPr id="0" name=""/>
        <dsp:cNvSpPr/>
      </dsp:nvSpPr>
      <dsp:spPr>
        <a:xfrm>
          <a:off x="0" y="1480335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Osigurajte povremene stanke.</a:t>
          </a:r>
          <a:endParaRPr lang="en-US" sz="2100" kern="1200"/>
        </a:p>
      </dsp:txBody>
      <dsp:txXfrm>
        <a:off x="0" y="1480335"/>
        <a:ext cx="10442575" cy="492562"/>
      </dsp:txXfrm>
    </dsp:sp>
    <dsp:sp modelId="{F01C75D3-03E9-490D-A4BF-C9967FF9DCB9}">
      <dsp:nvSpPr>
        <dsp:cNvPr id="0" name=""/>
        <dsp:cNvSpPr/>
      </dsp:nvSpPr>
      <dsp:spPr>
        <a:xfrm>
          <a:off x="0" y="1972897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94AE-75A3-4EC8-8C36-712F9F78E83D}">
      <dsp:nvSpPr>
        <dsp:cNvPr id="0" name=""/>
        <dsp:cNvSpPr/>
      </dsp:nvSpPr>
      <dsp:spPr>
        <a:xfrm>
          <a:off x="0" y="1972897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Predstavite sadržaje na različite načine​ – ploča, ppt, video, fotografije, crteži, grafikoni…</a:t>
          </a:r>
          <a:endParaRPr lang="en-US" sz="2100" kern="1200"/>
        </a:p>
      </dsp:txBody>
      <dsp:txXfrm>
        <a:off x="0" y="1972897"/>
        <a:ext cx="10442575" cy="492562"/>
      </dsp:txXfrm>
    </dsp:sp>
    <dsp:sp modelId="{DEDF0031-E939-4F00-AE14-4D5C60620C4F}">
      <dsp:nvSpPr>
        <dsp:cNvPr id="0" name=""/>
        <dsp:cNvSpPr/>
      </dsp:nvSpPr>
      <dsp:spPr>
        <a:xfrm>
          <a:off x="0" y="2465459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8B9F9-32DD-40E8-B569-566000A248DC}">
      <dsp:nvSpPr>
        <dsp:cNvPr id="0" name=""/>
        <dsp:cNvSpPr/>
      </dsp:nvSpPr>
      <dsp:spPr>
        <a:xfrm>
          <a:off x="0" y="2465459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Demonstrirajte postupke i osigurajte vrijeme za praktičnu praksu.</a:t>
          </a:r>
          <a:endParaRPr lang="en-US" sz="2100" kern="1200"/>
        </a:p>
      </dsp:txBody>
      <dsp:txXfrm>
        <a:off x="0" y="2465459"/>
        <a:ext cx="10442575" cy="492562"/>
      </dsp:txXfrm>
    </dsp:sp>
    <dsp:sp modelId="{0A9B48A6-2B65-4093-B777-24BC377621F9}">
      <dsp:nvSpPr>
        <dsp:cNvPr id="0" name=""/>
        <dsp:cNvSpPr/>
      </dsp:nvSpPr>
      <dsp:spPr>
        <a:xfrm>
          <a:off x="0" y="2958022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7CC85-885C-4320-BD20-258E44D218CB}">
      <dsp:nvSpPr>
        <dsp:cNvPr id="0" name=""/>
        <dsp:cNvSpPr/>
      </dsp:nvSpPr>
      <dsp:spPr>
        <a:xfrm>
          <a:off x="0" y="2958022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Pripremite konkretne upute i kriterije.</a:t>
          </a:r>
          <a:endParaRPr lang="en-US" sz="2100" kern="1200"/>
        </a:p>
      </dsp:txBody>
      <dsp:txXfrm>
        <a:off x="0" y="2958022"/>
        <a:ext cx="10442575" cy="492562"/>
      </dsp:txXfrm>
    </dsp:sp>
    <dsp:sp modelId="{1033DFBF-FEF5-49B6-AB25-F00B9E2972D6}">
      <dsp:nvSpPr>
        <dsp:cNvPr id="0" name=""/>
        <dsp:cNvSpPr/>
      </dsp:nvSpPr>
      <dsp:spPr>
        <a:xfrm>
          <a:off x="0" y="3450584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42B10-7F56-466C-B1AE-A2CEE6ADD2FC}">
      <dsp:nvSpPr>
        <dsp:cNvPr id="0" name=""/>
        <dsp:cNvSpPr/>
      </dsp:nvSpPr>
      <dsp:spPr>
        <a:xfrm>
          <a:off x="0" y="3450584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Koristite jednostavan jezik.</a:t>
          </a:r>
          <a:endParaRPr lang="en-US" sz="2100" kern="1200"/>
        </a:p>
      </dsp:txBody>
      <dsp:txXfrm>
        <a:off x="0" y="3450584"/>
        <a:ext cx="10442575" cy="492562"/>
      </dsp:txXfrm>
    </dsp:sp>
    <dsp:sp modelId="{CC4B746B-1FFF-4C89-B439-E0837CE2564A}">
      <dsp:nvSpPr>
        <dsp:cNvPr id="0" name=""/>
        <dsp:cNvSpPr/>
      </dsp:nvSpPr>
      <dsp:spPr>
        <a:xfrm>
          <a:off x="0" y="3943146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E3CA1-68D5-4A70-A538-6E99515306C9}">
      <dsp:nvSpPr>
        <dsp:cNvPr id="0" name=""/>
        <dsp:cNvSpPr/>
      </dsp:nvSpPr>
      <dsp:spPr>
        <a:xfrm>
          <a:off x="0" y="3943146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Govorite jasno; preformulirajte/pojednostavite i ponovite ako učenik ne razumije.</a:t>
          </a:r>
          <a:endParaRPr lang="en-US" sz="2100" kern="1200"/>
        </a:p>
      </dsp:txBody>
      <dsp:txXfrm>
        <a:off x="0" y="3943146"/>
        <a:ext cx="10442575" cy="492562"/>
      </dsp:txXfrm>
    </dsp:sp>
    <dsp:sp modelId="{285CE9DB-14D7-47A2-968C-76253B6E4F1C}">
      <dsp:nvSpPr>
        <dsp:cNvPr id="0" name=""/>
        <dsp:cNvSpPr/>
      </dsp:nvSpPr>
      <dsp:spPr>
        <a:xfrm>
          <a:off x="0" y="4435709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4CEF6-987B-4378-BD22-D0AF37C85439}">
      <dsp:nvSpPr>
        <dsp:cNvPr id="0" name=""/>
        <dsp:cNvSpPr/>
      </dsp:nvSpPr>
      <dsp:spPr>
        <a:xfrm>
          <a:off x="0" y="4435709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Pojačajte riječi slikama ili grafikama.</a:t>
          </a:r>
          <a:endParaRPr lang="en-US" sz="2100" kern="1200"/>
        </a:p>
      </dsp:txBody>
      <dsp:txXfrm>
        <a:off x="0" y="4435709"/>
        <a:ext cx="10442575" cy="492562"/>
      </dsp:txXfrm>
    </dsp:sp>
    <dsp:sp modelId="{6F942BA6-2993-40F7-A8CE-ADD68483EBC6}">
      <dsp:nvSpPr>
        <dsp:cNvPr id="0" name=""/>
        <dsp:cNvSpPr/>
      </dsp:nvSpPr>
      <dsp:spPr>
        <a:xfrm>
          <a:off x="0" y="4928271"/>
          <a:ext cx="1044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DB59D-A052-47CA-98BD-4662561A0E47}">
      <dsp:nvSpPr>
        <dsp:cNvPr id="0" name=""/>
        <dsp:cNvSpPr/>
      </dsp:nvSpPr>
      <dsp:spPr>
        <a:xfrm>
          <a:off x="0" y="4928271"/>
          <a:ext cx="10442575" cy="4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Ostavite vremena učeniku da izrazi svoje misli.</a:t>
          </a:r>
          <a:endParaRPr lang="en-US" sz="2100" kern="1200"/>
        </a:p>
      </dsp:txBody>
      <dsp:txXfrm>
        <a:off x="0" y="4928271"/>
        <a:ext cx="10442575" cy="49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C1DBD2-4A6F-48F8-ABED-746D46F9D7FB}" type="datetime1">
              <a:rPr lang="hr-HR" smtClean="0"/>
              <a:t>19.2.2024.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DEAA-22A0-418F-AE29-669A82DD2AE7}" type="datetime1">
              <a:rPr lang="hr-HR" smtClean="0"/>
              <a:pPr/>
              <a:t>19.2.2024.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74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01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07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91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10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72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8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Prostoručno: Oblik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0" name="Prostoručno: Oblik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6" name="Prostoručno: oblik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7" name="Prostoručno: Oblik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9" name="Prostoručno: Oblik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6" name="Prostoručno: oblik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5" name="Prostoručno: Oblik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ZA UREĐIVANJE MATRICE</a:t>
            </a:r>
          </a:p>
        </p:txBody>
      </p:sp>
      <p:sp>
        <p:nvSpPr>
          <p:cNvPr id="42" name="Rezervirano mjesto za sliku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Prezentacija</a:t>
            </a:r>
            <a:br>
              <a:rPr lang="hr-HR" noProof="0"/>
            </a:br>
            <a:r>
              <a:rPr lang="hr-HR" noProof="0"/>
              <a:t>Naslov</a:t>
            </a:r>
          </a:p>
        </p:txBody>
      </p:sp>
      <p:sp>
        <p:nvSpPr>
          <p:cNvPr id="45" name="Rezervirano mjesto za tekst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MJESEC</a:t>
            </a:r>
            <a:br>
              <a:rPr lang="hr-HR" noProof="0"/>
            </a:br>
            <a:r>
              <a:rPr lang="hr-H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ah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fika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Prostoručno: Oblik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2" name="Prostoručno: Oblik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5" name="Prostoručno: Oblik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Hvala!</a:t>
            </a:r>
          </a:p>
        </p:txBody>
      </p:sp>
      <p:grpSp>
        <p:nvGrpSpPr>
          <p:cNvPr id="23" name="Grafika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Prostoručno: Oblik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5" name="Prostoručno: Oblik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0" name="Rezervirano mjesto za sliku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5" name="Rezervirano mjesto za tekst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Prostoručno: Oblik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0" name="Prostoručno: Oblik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6" name="Prostoručno: oblik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7" name="Prostoručno: Oblik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9" name="Prostoručno: Oblik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6" name="Prostoručno: oblik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5" name="Prostoručno: Oblik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Prezentacija</a:t>
            </a:r>
            <a:br>
              <a:rPr lang="hr-HR" noProof="0"/>
            </a:br>
            <a:r>
              <a:rPr lang="hr-HR" noProof="0"/>
              <a:t>Naslov</a:t>
            </a:r>
          </a:p>
        </p:txBody>
      </p:sp>
      <p:sp>
        <p:nvSpPr>
          <p:cNvPr id="23" name="Podnaslov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GLAVNI STIL PODNASLOVA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4" name="Prostoručno: oblik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Razdjelni slajd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1" name="Rezervirano mjesto za tekst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22" name="Rezervirano mjesto za sadržaj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17" name="Rezervirano mjesto za sadržaj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8" name="Rezervirano mjesto za sadržaj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8" name="Rezervirano mjesto za sadržaj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9" name="Rezervirano mjesto za tekst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sadržaj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9" name="Rezervirano mjesto za tekst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7" name="Rezervirano mjesto za sliku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18" name="Rezervirano mjesto za tekst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4" name="Prostoručno: oblik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Rezervirano mjesto za sliku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Razdjelni slajd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čn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fika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3" name="Rezervirano mjesto za tekst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1</a:t>
            </a:r>
          </a:p>
        </p:txBody>
      </p:sp>
      <p:sp>
        <p:nvSpPr>
          <p:cNvPr id="26" name="Rezervirano mjesto za tekst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3" name="Rezervirano mjesto za tekst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2</a:t>
            </a:r>
          </a:p>
        </p:txBody>
      </p:sp>
      <p:sp>
        <p:nvSpPr>
          <p:cNvPr id="34" name="Rezervirano mjesto za tekst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7" name="Rezervirano mjesto za tekst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3</a:t>
            </a:r>
          </a:p>
        </p:txBody>
      </p:sp>
      <p:sp>
        <p:nvSpPr>
          <p:cNvPr id="38" name="Rezervirano mjesto za tekst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0" name="Rezervirano mjesto za tekst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3" name="Rezervirano mjesto za tekst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5" name="Rezervirano mjesto za tekst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6" name="Rezervirano mjesto za tekst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8" name="Rezervirano mjesto za tekst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9" name="Rezervirano mjesto za tekst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0" name="Rezervirano mjesto za tekst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5" name="Rezervirano mjesto za sliku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56" name="Rezervirano mjesto za sliku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57" name="Rezervirano mjesto za sliku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58" name="Rezervirano mjesto za sliku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Upute za korištenje ovog predloška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Prostoručno: Oblik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9" name="Prostoručno: Oblik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Raspored teksta 1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grpSp>
        <p:nvGrpSpPr>
          <p:cNvPr id="19" name="Grafika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Prostoručno: oblik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1" name="Prostoručno: Oblik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2" name="Prostoručno: Oblik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4" name="Rezervirano mjesto za sliku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a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Prostoručno: Oblik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0" name="Prostoručno: Oblik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fika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2" name="Grafika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16" name="Naslov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Raspored teksta 2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8" name="Rezervirano mjesto za tekst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tekst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grpSp>
        <p:nvGrpSpPr>
          <p:cNvPr id="22" name="Grafika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Prostoručno: Oblik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4" name="Prostoručno: Oblik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5" name="Prostoručno: Oblik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7" name="Rezervirano mjesto za sliku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fika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Prostoručno: Oblik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0" name="Prostoručno: oblik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Naslov odjeljka 1</a:t>
            </a:r>
          </a:p>
        </p:txBody>
      </p:sp>
      <p:sp>
        <p:nvSpPr>
          <p:cNvPr id="4" name="Rezervirano mjesto za sadržaj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Usporedba</a:t>
            </a:r>
          </a:p>
        </p:txBody>
      </p:sp>
      <p:sp>
        <p:nvSpPr>
          <p:cNvPr id="15" name="Rezervirano mjesto za tekst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Naslov odjeljka 1</a:t>
            </a:r>
          </a:p>
        </p:txBody>
      </p:sp>
      <p:sp>
        <p:nvSpPr>
          <p:cNvPr id="16" name="Rezervirano mjesto za sadržaj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2" name="Prostoručno: Oblik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Slajd grafikona</a:t>
            </a:r>
          </a:p>
        </p:txBody>
      </p:sp>
      <p:sp>
        <p:nvSpPr>
          <p:cNvPr id="10" name="Rezervirano mjesto za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3" name="Rezervirano mjesto za grafikon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ikonu, da biste dodali grafikon</a:t>
            </a:r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ab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Slajd tablice</a:t>
            </a:r>
          </a:p>
        </p:txBody>
      </p:sp>
      <p:sp>
        <p:nvSpPr>
          <p:cNvPr id="10" name="Rezervirano mjesto za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5" name="Rezervirano mjesto za tablicu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ikonu, da biste dodali tablicu</a:t>
            </a:r>
          </a:p>
        </p:txBody>
      </p: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a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Prostoručno: Oblik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8" name="Prostoručno: Oblik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9" name="Grafika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Prostoručno: Oblik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1" name="Prostoručno: Oblik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16" name="Rezervirano mjesto za tekst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hr-HR" noProof="0"/>
              <a:t>UREĐIVANJE STILOVA TEKSTA MATRICE</a:t>
            </a:r>
          </a:p>
        </p:txBody>
      </p:sp>
      <p:sp>
        <p:nvSpPr>
          <p:cNvPr id="20" name="Rezervirano mjesto za sliku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5" name="Naslov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Velika slika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a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Prostoručno: Oblik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1" name="Prostoručno: Oblik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KLIKNITE, DA BISTE UREDILI STIL MATRICE NASLOVA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3" name="Rezervirano mjesto za medijski sadržaj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ikonu, da biste dodali medijski sadržaj</a:t>
            </a:r>
          </a:p>
        </p:txBody>
      </p: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hr-HR" noProof="0"/>
              <a:t> </a:t>
            </a:r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hr-HR" sz="3600" dirty="0"/>
              <a:t>Uspješne strategije za rad s učenicima s teškoćama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02780" y="5351869"/>
            <a:ext cx="3963590" cy="63229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hr-HR" dirty="0"/>
              <a:t>Dijana </a:t>
            </a:r>
            <a:r>
              <a:rPr lang="hr-HR" dirty="0" err="1"/>
              <a:t>Kuček</a:t>
            </a:r>
            <a:r>
              <a:rPr lang="hr-HR" dirty="0"/>
              <a:t>, Karolina Balog, Gordana Križan</a:t>
            </a:r>
          </a:p>
        </p:txBody>
      </p:sp>
      <p:sp>
        <p:nvSpPr>
          <p:cNvPr id="7" name="Rezervirano mjesto za tekst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hr-HR" dirty="0"/>
              <a:t>VELJAČA</a:t>
            </a:r>
          </a:p>
          <a:p>
            <a:pPr rtl="0"/>
            <a:r>
              <a:rPr lang="hr-HR" dirty="0"/>
              <a:t>2024.</a:t>
            </a:r>
          </a:p>
        </p:txBody>
      </p:sp>
      <p:pic>
        <p:nvPicPr>
          <p:cNvPr id="9" name="Rezervirano mjesto za sliku 8" descr="Djeca na stolu gledaju u bilježnicu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1E3D17BC-1E62-D95A-1526-FFA63EE9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hr-HR" noProof="0" smtClean="0"/>
              <a:pPr rtl="0">
                <a:spcAft>
                  <a:spcPts val="600"/>
                </a:spcAft>
              </a:pPr>
              <a:t>10</a:t>
            </a:fld>
            <a:endParaRPr lang="hr-HR" noProof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A0527ADC-8E81-EBE0-0AD5-1070D9A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r>
              <a:rPr lang="hr-HR" sz="2800" b="1" kern="100">
                <a:effectLst/>
              </a:rPr>
              <a:t>Poučavanje učenika s poteškoćama u učenju</a:t>
            </a:r>
            <a:br>
              <a:rPr lang="hr-HR" sz="2800" kern="100">
                <a:effectLst/>
              </a:rPr>
            </a:br>
            <a:endParaRPr lang="hr-HR" sz="2800"/>
          </a:p>
        </p:txBody>
      </p:sp>
      <p:pic>
        <p:nvPicPr>
          <p:cNvPr id="4098" name="Picture 2" descr="Učenje i poučavanje motoričkih vještina - PLIVAmed.net">
            <a:extLst>
              <a:ext uri="{FF2B5EF4-FFF2-40B4-BE49-F238E27FC236}">
                <a16:creationId xmlns:a16="http://schemas.microsoft.com/office/drawing/2014/main" id="{E47DAE56-50B9-2C45-1BCB-CD859F380C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5174" b="3"/>
          <a:stretch/>
        </p:blipFill>
        <p:spPr bwMode="auto">
          <a:xfrm>
            <a:off x="832863" y="1947338"/>
            <a:ext cx="5210793" cy="399848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BA16B4F-8B00-1227-F10F-C5C88B21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412" y="1226185"/>
            <a:ext cx="5181600" cy="397608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</a:rPr>
              <a:t>učenici s teškoćama u učenju, kao i oni koji nemaju poteškoća, imaju prosječnu do iznadprosječnu inteligenciju i na sličan su način sposobni diplomirati sa sveučilišnom diplomom</a:t>
            </a:r>
          </a:p>
          <a:p>
            <a:pPr indent="0">
              <a:buNone/>
            </a:pPr>
            <a:endParaRPr lang="hr-HR" sz="2400" kern="100" dirty="0">
              <a:effectLst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</a:rPr>
              <a:t>poteškoće u učenju su nevidljive i značajno se razlikuju od osobe do osobe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6850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D3C40A06-F8A1-1413-3005-E36F01C3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hr-HR" noProof="0" smtClean="0"/>
              <a:pPr rtl="0">
                <a:spcAft>
                  <a:spcPts val="600"/>
                </a:spcAft>
              </a:pPr>
              <a:t>11</a:t>
            </a:fld>
            <a:endParaRPr lang="hr-HR" noProof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658D259E-C364-96F8-3540-ED8382ED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r>
              <a:rPr lang="hr-HR" dirty="0"/>
              <a:t>IZAZOVI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336CA15-A821-A85A-C6CB-648448996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0" t="33037" r="31417" b="23259"/>
          <a:stretch/>
        </p:blipFill>
        <p:spPr>
          <a:xfrm>
            <a:off x="128085" y="1942690"/>
            <a:ext cx="4708075" cy="3328302"/>
          </a:xfrm>
          <a:prstGeom prst="rect">
            <a:avLst/>
          </a:prstGeom>
          <a:noFill/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B8AC0A2-7EC9-D990-9EBC-DC7D2430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129" y="975360"/>
            <a:ext cx="7035815" cy="5760719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000" b="1" kern="100" dirty="0">
                <a:effectLst/>
              </a:rPr>
              <a:t>poteškoće u učenju često se javljaju zajedno s poremećajima pažnje</a:t>
            </a:r>
            <a:r>
              <a:rPr lang="hr-HR" sz="2000" kern="100" dirty="0">
                <a:effectLst/>
              </a:rPr>
              <a:t>, ponekad je prisutna impulzivnost, problemi sa socijalnim i komunikacijskim vještinama, emocionalna nestabilnost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000" b="1" kern="100" dirty="0"/>
              <a:t>organizacijske vještine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000" b="1" kern="100" dirty="0"/>
              <a:t>orijentacija u prostoru, smjer i snalaženje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000" b="1" kern="100" dirty="0">
                <a:effectLst/>
              </a:rPr>
              <a:t>poteškoće s povezivanjem zvukova i njihovih odgovarajućih simbola</a:t>
            </a:r>
            <a:r>
              <a:rPr lang="hr-HR" sz="2000" kern="100" dirty="0">
                <a:effectLst/>
              </a:rPr>
              <a:t>, što može usporiti čitanje i pisanje i otežati pravopis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000" b="1" kern="100" dirty="0">
                <a:effectLst/>
              </a:rPr>
              <a:t>poteškoće u sposobnosti mentalnog zadržavanja ili obraćanja pažnje na informacije dok ih integrirate s drugim informacijama  </a:t>
            </a:r>
            <a:r>
              <a:rPr lang="hr-HR" sz="2000" kern="100" dirty="0">
                <a:effectLst/>
              </a:rPr>
              <a:t>što može rezultirati potrebom za dodatnim vremenom pri čitanju i organiziranju vlastitih misli za pisano izražavanje, rješavanje problema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000" kern="100" dirty="0">
                <a:effectLst/>
              </a:rPr>
              <a:t>izazovi u sposobnosti rada s</a:t>
            </a:r>
            <a:r>
              <a:rPr lang="hr-HR" sz="2000" b="1" kern="100" dirty="0">
                <a:effectLst/>
              </a:rPr>
              <a:t> odnosima dio-cjelina i vizualnim informacijama</a:t>
            </a:r>
            <a:r>
              <a:rPr lang="hr-HR" sz="2000" kern="100" dirty="0">
                <a:effectLst/>
              </a:rPr>
              <a:t>, što može biti povezano s problemima s organizacijom i rješavanjem problema u matematici</a:t>
            </a:r>
          </a:p>
          <a:p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84037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448901F-689F-95BA-1D47-B64AA354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hr-HR" noProof="0" smtClean="0"/>
              <a:pPr rtl="0">
                <a:spcAft>
                  <a:spcPts val="600"/>
                </a:spcAft>
              </a:pPr>
              <a:t>12</a:t>
            </a:fld>
            <a:endParaRPr lang="hr-HR" noProof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54808C1-C68A-9599-33D4-4A62CA0F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hr-HR" sz="2800" kern="100">
                <a:effectLst/>
              </a:rPr>
              <a:t>NAJBOLJE PRAKSE</a:t>
            </a:r>
            <a:br>
              <a:rPr lang="hr-HR" sz="2800" kern="100">
                <a:effectLst/>
              </a:rPr>
            </a:br>
            <a:r>
              <a:rPr lang="hr-HR" sz="2800" kern="100">
                <a:effectLst/>
              </a:rPr>
              <a:t>...u Vašoj učionici</a:t>
            </a:r>
            <a:br>
              <a:rPr lang="hr-HR" sz="2800" kern="100">
                <a:effectLst/>
              </a:rPr>
            </a:br>
            <a:endParaRPr lang="hr-HR" sz="2800"/>
          </a:p>
        </p:txBody>
      </p:sp>
      <p:graphicFrame>
        <p:nvGraphicFramePr>
          <p:cNvPr id="7" name="Rezervirano mjesto sadržaja 4">
            <a:extLst>
              <a:ext uri="{FF2B5EF4-FFF2-40B4-BE49-F238E27FC236}">
                <a16:creationId xmlns:a16="http://schemas.microsoft.com/office/drawing/2014/main" id="{EB3DE5EB-286D-FC14-03C9-89FFD3044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82046"/>
              </p:ext>
            </p:extLst>
          </p:nvPr>
        </p:nvGraphicFramePr>
        <p:xfrm>
          <a:off x="2226652" y="1342663"/>
          <a:ext cx="10442575" cy="542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79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3200" dirty="0"/>
              <a:t>Radionice</a:t>
            </a:r>
          </a:p>
        </p:txBody>
      </p:sp>
      <p:pic>
        <p:nvPicPr>
          <p:cNvPr id="25" name="Rezervirano mjesto za sliku 24" descr="Dijete drži olovku, dok boji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Hvala!</a:t>
            </a:r>
          </a:p>
        </p:txBody>
      </p:sp>
      <p:pic>
        <p:nvPicPr>
          <p:cNvPr id="7" name="Rezervirano mjesto za sliku 6" descr="Dječak nosi crvenu naprtnjaču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51504" y="920663"/>
            <a:ext cx="447246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Učenici s teškoćama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449" y="2361235"/>
            <a:ext cx="5196354" cy="4236335"/>
          </a:xfrm>
        </p:spPr>
        <p:txBody>
          <a:bodyPr rtlCol="0"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s teškoćama ne podrazumijevaju samo djecu koja imaju rješenja za individualizirani pristup ili prilagodbu sadržaja – to su sva djeca koja pokazuju problematično ponašanje</a:t>
            </a:r>
          </a:p>
          <a:p>
            <a:pPr marL="277200" indent="0">
              <a:lnSpc>
                <a:spcPct val="107000"/>
              </a:lnSpc>
              <a:buNone/>
            </a:pPr>
            <a:endParaRPr lang="hr-H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novije vrijeme često je riječ o emocionalnim teškoćama koje su vrlo kompleksne te zahtijevaju što ranije detektiranje problema te intervenciju stručnjaka</a:t>
            </a:r>
          </a:p>
        </p:txBody>
      </p:sp>
      <p:pic>
        <p:nvPicPr>
          <p:cNvPr id="17" name="Rezervirano mjesto za sliku 16" descr="Dječak čita knjigu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407337" y="163993"/>
            <a:ext cx="4647699" cy="5472101"/>
          </a:xfrm>
        </p:spPr>
      </p:pic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3200" dirty="0"/>
              <a:t>Radionica INKLUZIJA</a:t>
            </a:r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/>
          <a:lstStyle/>
          <a:p>
            <a:pPr rtl="0"/>
            <a:r>
              <a:rPr lang="hr-HR" dirty="0"/>
              <a:t>PREDSTAVITE INKLUZIJU</a:t>
            </a:r>
          </a:p>
          <a:p>
            <a:pPr rtl="0"/>
            <a:r>
              <a:rPr lang="hr-HR" dirty="0"/>
              <a:t>MOŽETE NACRTATI SIMBOL KOJI PREDSTAVLJA INKLUZIJU I U NJEGA SMJESTITI POJMOVE KOJE SMATRATE DA SU VAŽNI ZA NJEZINO OSTVARENJE</a:t>
            </a:r>
          </a:p>
        </p:txBody>
      </p:sp>
      <p:pic>
        <p:nvPicPr>
          <p:cNvPr id="9" name="Rezervirano mjesto za sliku 8" descr="Komplet alata za bojenje i crtanj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t>4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7E1143A-1898-84DE-A0FF-F2C40C1C53BF}"/>
              </a:ext>
            </a:extLst>
          </p:cNvPr>
          <p:cNvSpPr txBox="1"/>
          <p:nvPr/>
        </p:nvSpPr>
        <p:spPr>
          <a:xfrm>
            <a:off x="3229337" y="590309"/>
            <a:ext cx="7407797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Dinamički pristup koji pozitivno djeluje na različitost učenika ne smatrajući ih problemima već kao prilikama za obogaćivanje učenja.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0BCC211-DE68-0B95-8FBC-86B811453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0" t="29481" r="29166" b="25038"/>
          <a:stretch/>
        </p:blipFill>
        <p:spPr>
          <a:xfrm>
            <a:off x="1727199" y="2021840"/>
            <a:ext cx="9436543" cy="4389120"/>
          </a:xfrm>
          <a:prstGeom prst="rect">
            <a:avLst/>
          </a:prstGeom>
        </p:spPr>
      </p:pic>
      <p:sp>
        <p:nvSpPr>
          <p:cNvPr id="9" name="Naslov 8">
            <a:extLst>
              <a:ext uri="{FF2B5EF4-FFF2-40B4-BE49-F238E27FC236}">
                <a16:creationId xmlns:a16="http://schemas.microsoft.com/office/drawing/2014/main" id="{BE3489AF-2647-4DAA-915C-944E1CBE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38" y="652504"/>
            <a:ext cx="2774354" cy="832104"/>
          </a:xfrm>
        </p:spPr>
        <p:txBody>
          <a:bodyPr>
            <a:normAutofit/>
          </a:bodyPr>
          <a:lstStyle/>
          <a:p>
            <a:r>
              <a:rPr lang="hr-HR" sz="3600" dirty="0"/>
              <a:t>INKLUZIJA</a:t>
            </a:r>
          </a:p>
        </p:txBody>
      </p:sp>
    </p:spTree>
    <p:extLst>
      <p:ext uri="{BB962C8B-B14F-4D97-AF65-F5344CB8AC3E}">
        <p14:creationId xmlns:p14="http://schemas.microsoft.com/office/powerpoint/2010/main" val="405470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9F8AF591-0C98-5DD7-A1FC-C880A807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E9F5C12E-F7C9-44B1-1FFE-C642FD16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hr-HR" noProof="0" smtClean="0"/>
              <a:t>5</a:t>
            </a:fld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CD8C09-22E0-3107-B6E2-469E63F77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like 7">
            <a:extLst>
              <a:ext uri="{FF2B5EF4-FFF2-40B4-BE49-F238E27FC236}">
                <a16:creationId xmlns:a16="http://schemas.microsoft.com/office/drawing/2014/main" id="{C2306A4D-8485-1DA0-9879-6CE75F0972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079" t="18763" r="19410" b="-4575"/>
          <a:stretch/>
        </p:blipFill>
        <p:spPr>
          <a:xfrm>
            <a:off x="3373121" y="162575"/>
            <a:ext cx="8818880" cy="7579345"/>
          </a:xfr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793CEBC2-D355-F46F-41FB-83BEBB05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inkluzija</a:t>
            </a:r>
          </a:p>
        </p:txBody>
      </p:sp>
    </p:spTree>
    <p:extLst>
      <p:ext uri="{BB962C8B-B14F-4D97-AF65-F5344CB8AC3E}">
        <p14:creationId xmlns:p14="http://schemas.microsoft.com/office/powerpoint/2010/main" val="179559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B0C20F6-3822-04E1-EC67-A292EF9D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hr-HR" noProof="0" smtClean="0"/>
              <a:t>6</a:t>
            </a:fld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540B9A2-1347-A04B-CECC-9B399A358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učenik s teškoćama zahtijeva podršku koja podrazumijeva:</a:t>
            </a:r>
          </a:p>
          <a:p>
            <a:endParaRPr lang="hr-HR" dirty="0"/>
          </a:p>
        </p:txBody>
      </p:sp>
      <p:sp>
        <p:nvSpPr>
          <p:cNvPr id="5" name="Rezervirano mjesto slike 4">
            <a:extLst>
              <a:ext uri="{FF2B5EF4-FFF2-40B4-BE49-F238E27FC236}">
                <a16:creationId xmlns:a16="http://schemas.microsoft.com/office/drawing/2014/main" id="{CBB4F233-EAF9-7A9B-EE15-EAFEAC412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44678" y="1"/>
            <a:ext cx="7754314" cy="415531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upoznavanje učenika i njegovih interesa, sposobnosti 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PRISTUP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suradnju škole i obitelji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zajedničko planiranje strategija i podrške </a:t>
            </a:r>
          </a:p>
          <a:p>
            <a:endParaRPr lang="hr-HR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7C2D14D1-7C39-6AA7-73D8-EB1E317B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6005" y="450806"/>
            <a:ext cx="3890555" cy="1502845"/>
          </a:xfrm>
        </p:spPr>
        <p:txBody>
          <a:bodyPr>
            <a:normAutofit/>
          </a:bodyPr>
          <a:lstStyle/>
          <a:p>
            <a:r>
              <a:rPr lang="hr-HR" sz="2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snovni način i strategija podrške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2050" name="Picture 2" descr="Stručnjakinje objašnjavaju što sve utječe na mentalno zdravlje učenika u  suvremenom okruženju - Novi list">
            <a:extLst>
              <a:ext uri="{FF2B5EF4-FFF2-40B4-BE49-F238E27FC236}">
                <a16:creationId xmlns:a16="http://schemas.microsoft.com/office/drawing/2014/main" id="{1A00DB64-A288-7A07-EFB9-65C4A63C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35" y="3589265"/>
            <a:ext cx="4383909" cy="292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4980562"/>
            <a:ext cx="5304622" cy="1233717"/>
          </a:xfrm>
        </p:spPr>
        <p:txBody>
          <a:bodyPr rtlCol="0">
            <a:normAutofit/>
          </a:bodyPr>
          <a:lstStyle/>
          <a:p>
            <a:pPr rtl="0"/>
            <a:r>
              <a:rPr lang="hr-HR" sz="3600" dirty="0"/>
              <a:t>KAKO POUČAVATI?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t>7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7E1143A-1898-84DE-A0FF-F2C40C1C53BF}"/>
              </a:ext>
            </a:extLst>
          </p:cNvPr>
          <p:cNvSpPr txBox="1"/>
          <p:nvPr/>
        </p:nvSpPr>
        <p:spPr>
          <a:xfrm>
            <a:off x="1805651" y="590309"/>
            <a:ext cx="8831483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upoznati svakog pojedinog učenika, njegove interese i sposobnosti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 povratnu informaciju učenicima te ih voditi u koracima do ostvarenja cilja/ishoda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poticati učenika s konkretnim ciljevima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ukoliko je napredak spor ili izostane, promijeniti metode rada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uz pomoć računala (pokazala se vrlo učinkovitom za učenike s invaliditetom i autizmom)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proširiti obrađivanu temu na opću kulturu ili svakodnevicu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sustavno podučavati što podrazumijeva i vremensku odgodu – na obrađene sadržaje povremeno se vraćamo ili ih povezujemo i učestalo spominjemo pri obradi novih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 izbor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D6889797-DE5D-6155-6E53-221080AA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hr-HR" noProof="0" smtClean="0"/>
              <a:t>8</a:t>
            </a:fld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46B36C4-94AC-5D7D-066D-FBFCF8A4F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uradnja škole i obitelji kao važan čimbenik </a:t>
            </a:r>
          </a:p>
          <a:p>
            <a:endParaRPr lang="hr-HR" dirty="0"/>
          </a:p>
        </p:txBody>
      </p:sp>
      <p:sp>
        <p:nvSpPr>
          <p:cNvPr id="5" name="Rezervirano mjesto slike 4">
            <a:extLst>
              <a:ext uri="{FF2B5EF4-FFF2-40B4-BE49-F238E27FC236}">
                <a16:creationId xmlns:a16="http://schemas.microsoft.com/office/drawing/2014/main" id="{2567FE68-9257-72B8-071C-2C52EBF6A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09013" y="300941"/>
            <a:ext cx="7588018" cy="5384723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s teškoćama obično se oslanjaju na svoje obitelji za svoje fizičke, adaptacijske i komunikacijske potrebe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njihove se pak obitelji obično oslanjaju na školu za pristup informacijama i pomoć za djecu 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pridobiti roditelja i razviti međusobno povjerenje s ciljem dobrobiti djeteta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 zahtijeva razvoj partnerstva između obitelji i nastavnika kako bi zajedno radili prema zajedničkim ciljevima</a:t>
            </a:r>
          </a:p>
          <a:p>
            <a:endParaRPr lang="hr-HR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0A65619-7CE5-1CC4-F8AF-FFD821CF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Osnovna škola Tone Peruška Pula - Kutak za roditelje">
            <a:extLst>
              <a:ext uri="{FF2B5EF4-FFF2-40B4-BE49-F238E27FC236}">
                <a16:creationId xmlns:a16="http://schemas.microsoft.com/office/drawing/2014/main" id="{F1826F91-7DF3-CA00-4629-E0474116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7" y="0"/>
            <a:ext cx="2893671" cy="25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3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1">
            <a:extLst>
              <a:ext uri="{FF2B5EF4-FFF2-40B4-BE49-F238E27FC236}">
                <a16:creationId xmlns:a16="http://schemas.microsoft.com/office/drawing/2014/main" id="{E338036B-4305-75AA-0C14-D53C9C54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hr-HR" noProof="0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hr-HR" smtClean="0"/>
              <a:pPr rtl="0">
                <a:spcAft>
                  <a:spcPts val="600"/>
                </a:spcAft>
              </a:pPr>
              <a:t>9</a:t>
            </a:fld>
            <a:endParaRPr lang="hr-HR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rtlCol="0"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hr-HR" kern="100">
                <a:effectLst/>
              </a:rPr>
              <a:t>ŠTO POUČAVATI?</a:t>
            </a:r>
          </a:p>
        </p:txBody>
      </p:sp>
      <p:pic>
        <p:nvPicPr>
          <p:cNvPr id="3074" name="Picture 2" descr="Školski portal ‐ Školstvo u medijima - Dobro poučavanje nije prijenos  sadržaja niti je učenje polaganje ispita">
            <a:extLst>
              <a:ext uri="{FF2B5EF4-FFF2-40B4-BE49-F238E27FC236}">
                <a16:creationId xmlns:a16="http://schemas.microsoft.com/office/drawing/2014/main" id="{EA98F6F4-0DD5-1DAC-0A7A-8C28B265C1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r="36509" b="-1"/>
          <a:stretch/>
        </p:blipFill>
        <p:spPr bwMode="auto">
          <a:xfrm>
            <a:off x="312907" y="1806717"/>
            <a:ext cx="4833026" cy="397608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9396" y="1235412"/>
            <a:ext cx="6426604" cy="5327947"/>
          </a:xfrm>
        </p:spPr>
        <p:txBody>
          <a:bodyPr rtlCol="0"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200" kern="100" dirty="0">
                <a:effectLst/>
              </a:rPr>
              <a:t>vještine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200" kern="100" dirty="0">
                <a:effectLst/>
              </a:rPr>
              <a:t>promicati razumijevanje teksta čitanjem naglas s ciljem veće </a:t>
            </a:r>
            <a:r>
              <a:rPr lang="hr-HR" sz="2200" b="1" kern="100" dirty="0">
                <a:effectLst/>
              </a:rPr>
              <a:t>pismenosti</a:t>
            </a:r>
            <a:endParaRPr lang="hr-HR" sz="2200" kern="100" dirty="0"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200" kern="100" dirty="0">
                <a:effectLst/>
              </a:rPr>
              <a:t>razgovor o slikama/ilustracijama vezanima za odlomke iz udžbenika s ciljem povećanog </a:t>
            </a:r>
            <a:r>
              <a:rPr lang="hr-HR" sz="2200" b="1" kern="100" dirty="0">
                <a:effectLst/>
              </a:rPr>
              <a:t>razumijevanja teksta</a:t>
            </a:r>
            <a:endParaRPr lang="hr-HR" sz="2200" kern="100" dirty="0">
              <a:effectLst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200" b="1" kern="100" dirty="0">
                <a:effectLst/>
              </a:rPr>
              <a:t>objašnjavati značenje </a:t>
            </a:r>
            <a:r>
              <a:rPr lang="hr-HR" sz="2200" kern="100" dirty="0">
                <a:effectLst/>
              </a:rPr>
              <a:t>riječi (koje su vezane uz sadržaj)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hr-HR" sz="2200" kern="100" dirty="0">
                <a:effectLst/>
              </a:rPr>
              <a:t>učenike naučiti kako </a:t>
            </a:r>
            <a:r>
              <a:rPr lang="hr-HR" sz="2200" b="1" kern="100" dirty="0">
                <a:effectLst/>
              </a:rPr>
              <a:t>samostalno riješiti problem</a:t>
            </a:r>
            <a:r>
              <a:rPr lang="hr-HR" sz="2200" kern="100" dirty="0">
                <a:effectLst/>
              </a:rPr>
              <a:t> – tzv. samoodređenje i samoupravljanje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sz="2200" kern="100" dirty="0">
                <a:effectLst/>
              </a:rPr>
              <a:t>naučiti ih društvenim i </a:t>
            </a:r>
            <a:r>
              <a:rPr lang="hr-HR" sz="2200" b="1" kern="100" dirty="0">
                <a:effectLst/>
              </a:rPr>
              <a:t>komunikacijskim vještinama</a:t>
            </a:r>
            <a:r>
              <a:rPr lang="hr-HR" sz="2200" kern="100" dirty="0">
                <a:effectLst/>
              </a:rPr>
              <a:t> – kuju se tijekom vremena s naglaskom na POZITIVNE odnose s drugima i pozitivnu klimu (uključuje suočavanje sa stresom i agresijom)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hr-HR" sz="1500" kern="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5070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8630_TF66931380_Win32" id="{FFEE1495-3F2D-4610-AD66-1649A998C1F5}" vid="{9E31A893-8A65-4297-9192-295F280B52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osnovnu školu</Template>
  <TotalTime>2012</TotalTime>
  <Words>666</Words>
  <Application>Microsoft Office PowerPoint</Application>
  <PresentationFormat>Široki zaslon</PresentationFormat>
  <Paragraphs>87</Paragraphs>
  <Slides>14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Wingdings</vt:lpstr>
      <vt:lpstr>Tema sustava Office</vt:lpstr>
      <vt:lpstr>Uspješne strategije za rad s učenicima s teškoćama</vt:lpstr>
      <vt:lpstr>Učenici s teškoćama</vt:lpstr>
      <vt:lpstr>Radionica INKLUZIJA</vt:lpstr>
      <vt:lpstr>INKLUZIJA</vt:lpstr>
      <vt:lpstr>inkluzija</vt:lpstr>
      <vt:lpstr>Osnovni način i strategija podrške </vt:lpstr>
      <vt:lpstr>KAKO POUČAVATI?</vt:lpstr>
      <vt:lpstr>PowerPoint prezentacija</vt:lpstr>
      <vt:lpstr>ŠTO POUČAVATI?</vt:lpstr>
      <vt:lpstr>Poučavanje učenika s poteškoćama u učenju </vt:lpstr>
      <vt:lpstr>IZAZOVI</vt:lpstr>
      <vt:lpstr>NAJBOLJE PRAKSE ...u Vašoj učionici </vt:lpstr>
      <vt:lpstr>Radionice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Uspješne strategije za rad s učenicima s teškoćama</dc:title>
  <dc:creator>Gordana Križan</dc:creator>
  <cp:lastModifiedBy>Gordana Križan</cp:lastModifiedBy>
  <cp:revision>6</cp:revision>
  <dcterms:created xsi:type="dcterms:W3CDTF">2024-02-19T20:40:47Z</dcterms:created>
  <dcterms:modified xsi:type="dcterms:W3CDTF">2024-02-21T06:13:24Z</dcterms:modified>
</cp:coreProperties>
</file>